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2" r:id="rId1"/>
  </p:sldMasterIdLst>
  <p:notesMasterIdLst>
    <p:notesMasterId r:id="rId44"/>
  </p:notesMasterIdLst>
  <p:handoutMasterIdLst>
    <p:handoutMasterId r:id="rId45"/>
  </p:handoutMasterIdLst>
  <p:sldIdLst>
    <p:sldId id="633" r:id="rId2"/>
    <p:sldId id="553" r:id="rId3"/>
    <p:sldId id="718" r:id="rId4"/>
    <p:sldId id="725" r:id="rId5"/>
    <p:sldId id="575" r:id="rId6"/>
    <p:sldId id="578" r:id="rId7"/>
    <p:sldId id="552" r:id="rId8"/>
    <p:sldId id="717" r:id="rId9"/>
    <p:sldId id="667" r:id="rId10"/>
    <p:sldId id="588" r:id="rId11"/>
    <p:sldId id="595" r:id="rId12"/>
    <p:sldId id="592" r:id="rId13"/>
    <p:sldId id="632" r:id="rId14"/>
    <p:sldId id="596" r:id="rId15"/>
    <p:sldId id="629" r:id="rId16"/>
    <p:sldId id="690" r:id="rId17"/>
    <p:sldId id="598" r:id="rId18"/>
    <p:sldId id="626" r:id="rId19"/>
    <p:sldId id="627" r:id="rId20"/>
    <p:sldId id="691" r:id="rId21"/>
    <p:sldId id="599" r:id="rId22"/>
    <p:sldId id="1481" r:id="rId23"/>
    <p:sldId id="1482" r:id="rId24"/>
    <p:sldId id="603" r:id="rId25"/>
    <p:sldId id="791" r:id="rId26"/>
    <p:sldId id="1484" r:id="rId27"/>
    <p:sldId id="640" r:id="rId28"/>
    <p:sldId id="638" r:id="rId29"/>
    <p:sldId id="1491" r:id="rId30"/>
    <p:sldId id="681" r:id="rId31"/>
    <p:sldId id="1495" r:id="rId32"/>
    <p:sldId id="1496" r:id="rId33"/>
    <p:sldId id="1502" r:id="rId34"/>
    <p:sldId id="1497" r:id="rId35"/>
    <p:sldId id="1503" r:id="rId36"/>
    <p:sldId id="1504" r:id="rId37"/>
    <p:sldId id="1499" r:id="rId38"/>
    <p:sldId id="1498" r:id="rId39"/>
    <p:sldId id="1505" r:id="rId40"/>
    <p:sldId id="1494" r:id="rId41"/>
    <p:sldId id="1506" r:id="rId42"/>
    <p:sldId id="1493" r:id="rId43"/>
  </p:sldIdLst>
  <p:sldSz cx="9144000" cy="6858000" type="screen4x3"/>
  <p:notesSz cx="6858000" cy="9144000"/>
  <p:defaultTextStyle>
    <a:defPPr>
      <a:defRPr lang="en-US"/>
    </a:defPPr>
    <a:lvl1pPr algn="l" rtl="0" eaLnBrk="0" fontAlgn="base" hangingPunct="0">
      <a:spcBef>
        <a:spcPct val="0"/>
      </a:spcBef>
      <a:spcAft>
        <a:spcPct val="0"/>
      </a:spcAft>
      <a:defRPr sz="2800"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sz="2800"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sz="2800"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sz="2800"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sz="2800"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sz="2800"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sz="2800"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sz="2800"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sz="2800"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498"/>
    <p:restoredTop sz="92807"/>
  </p:normalViewPr>
  <p:slideViewPr>
    <p:cSldViewPr>
      <p:cViewPr>
        <p:scale>
          <a:sx n="101" d="100"/>
          <a:sy n="101" d="100"/>
        </p:scale>
        <p:origin x="3216" y="1040"/>
      </p:cViewPr>
      <p:guideLst>
        <p:guide orient="horz" pos="2160"/>
        <p:guide pos="2880"/>
      </p:guideLst>
    </p:cSldViewPr>
  </p:slideViewPr>
  <p:outlineViewPr>
    <p:cViewPr>
      <p:scale>
        <a:sx n="50" d="100"/>
        <a:sy n="50" d="100"/>
      </p:scale>
      <p:origin x="0" y="-2672"/>
    </p:cViewPr>
  </p:outlineViewPr>
  <p:notesTextViewPr>
    <p:cViewPr>
      <p:scale>
        <a:sx n="100" d="100"/>
        <a:sy n="100" d="100"/>
      </p:scale>
      <p:origin x="0" y="0"/>
    </p:cViewPr>
  </p:notesTextViewPr>
  <p:sorterViewPr>
    <p:cViewPr>
      <p:scale>
        <a:sx n="1" d="1"/>
        <a:sy n="1" d="1"/>
      </p:scale>
      <p:origin x="0" y="3528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468C2928-8B4A-3AE4-F907-AFF27F8BBCBC}"/>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charset="0"/>
                <a:ea typeface="+mn-ea"/>
                <a:cs typeface="+mn-cs"/>
              </a:defRPr>
            </a:lvl1pPr>
          </a:lstStyle>
          <a:p>
            <a:pPr>
              <a:defRPr/>
            </a:pPr>
            <a:endParaRPr lang="en-US"/>
          </a:p>
        </p:txBody>
      </p:sp>
      <p:sp>
        <p:nvSpPr>
          <p:cNvPr id="23555" name="Rectangle 3">
            <a:extLst>
              <a:ext uri="{FF2B5EF4-FFF2-40B4-BE49-F238E27FC236}">
                <a16:creationId xmlns:a16="http://schemas.microsoft.com/office/drawing/2014/main" id="{282365D6-7A47-8F3F-2542-AF403ED36FBD}"/>
              </a:ext>
            </a:extLst>
          </p:cNvPr>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charset="0"/>
                <a:ea typeface="+mn-ea"/>
                <a:cs typeface="+mn-cs"/>
              </a:defRPr>
            </a:lvl1pPr>
          </a:lstStyle>
          <a:p>
            <a:pPr>
              <a:defRPr/>
            </a:pPr>
            <a:endParaRPr lang="en-US"/>
          </a:p>
        </p:txBody>
      </p:sp>
      <p:sp>
        <p:nvSpPr>
          <p:cNvPr id="23556" name="Rectangle 4">
            <a:extLst>
              <a:ext uri="{FF2B5EF4-FFF2-40B4-BE49-F238E27FC236}">
                <a16:creationId xmlns:a16="http://schemas.microsoft.com/office/drawing/2014/main" id="{4FD9BC59-A8F1-6443-E329-717E0534A9B8}"/>
              </a:ext>
            </a:extLst>
          </p:cNvPr>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charset="0"/>
                <a:ea typeface="+mn-ea"/>
                <a:cs typeface="+mn-cs"/>
              </a:defRPr>
            </a:lvl1pPr>
          </a:lstStyle>
          <a:p>
            <a:pPr>
              <a:defRPr/>
            </a:pPr>
            <a:endParaRPr lang="en-US"/>
          </a:p>
        </p:txBody>
      </p:sp>
      <p:sp>
        <p:nvSpPr>
          <p:cNvPr id="23557" name="Rectangle 5">
            <a:extLst>
              <a:ext uri="{FF2B5EF4-FFF2-40B4-BE49-F238E27FC236}">
                <a16:creationId xmlns:a16="http://schemas.microsoft.com/office/drawing/2014/main" id="{4F716967-25F4-1AD3-793C-1C3AC1658760}"/>
              </a:ext>
            </a:extLst>
          </p:cNvPr>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anose="02020603050405020304" pitchFamily="18" charset="0"/>
              </a:defRPr>
            </a:lvl1pPr>
          </a:lstStyle>
          <a:p>
            <a:pPr>
              <a:defRPr/>
            </a:pPr>
            <a:fld id="{2A27E822-038F-7340-B90B-3E8A8C05D184}"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D6063D5A-E6ED-DC8F-5C0B-3ED441FAAD47}"/>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Times New Roman" charset="0"/>
                <a:ea typeface="+mn-ea"/>
                <a:cs typeface="+mn-cs"/>
              </a:defRPr>
            </a:lvl1pPr>
          </a:lstStyle>
          <a:p>
            <a:pPr>
              <a:defRPr/>
            </a:pPr>
            <a:endParaRPr lang="en-US"/>
          </a:p>
        </p:txBody>
      </p:sp>
      <p:sp>
        <p:nvSpPr>
          <p:cNvPr id="25603" name="Rectangle 3">
            <a:extLst>
              <a:ext uri="{FF2B5EF4-FFF2-40B4-BE49-F238E27FC236}">
                <a16:creationId xmlns:a16="http://schemas.microsoft.com/office/drawing/2014/main" id="{6F46DDD4-062E-380F-609E-07A05E17EDB2}"/>
              </a:ext>
            </a:extLst>
          </p:cNvPr>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Times New Roman" charset="0"/>
                <a:ea typeface="+mn-ea"/>
                <a:cs typeface="+mn-cs"/>
              </a:defRPr>
            </a:lvl1pPr>
          </a:lstStyle>
          <a:p>
            <a:pPr>
              <a:defRPr/>
            </a:pPr>
            <a:endParaRPr lang="en-US"/>
          </a:p>
        </p:txBody>
      </p:sp>
      <p:sp>
        <p:nvSpPr>
          <p:cNvPr id="13316" name="Rectangle 4">
            <a:extLst>
              <a:ext uri="{FF2B5EF4-FFF2-40B4-BE49-F238E27FC236}">
                <a16:creationId xmlns:a16="http://schemas.microsoft.com/office/drawing/2014/main" id="{F90AAF86-CC16-C848-EFD4-B5DB83C2F102}"/>
              </a:ext>
            </a:extLst>
          </p:cNvPr>
          <p:cNvSpPr>
            <a:spLocks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5" name="Rectangle 5">
            <a:extLst>
              <a:ext uri="{FF2B5EF4-FFF2-40B4-BE49-F238E27FC236}">
                <a16:creationId xmlns:a16="http://schemas.microsoft.com/office/drawing/2014/main" id="{74122BB3-B723-F58D-DBD4-1FF30E3D3C72}"/>
              </a:ext>
            </a:extLst>
          </p:cNvPr>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5606" name="Rectangle 6">
            <a:extLst>
              <a:ext uri="{FF2B5EF4-FFF2-40B4-BE49-F238E27FC236}">
                <a16:creationId xmlns:a16="http://schemas.microsoft.com/office/drawing/2014/main" id="{73E1076C-0E8A-9E81-0858-3811180ED689}"/>
              </a:ext>
            </a:extLst>
          </p:cNvPr>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Times New Roman" charset="0"/>
                <a:ea typeface="+mn-ea"/>
                <a:cs typeface="+mn-cs"/>
              </a:defRPr>
            </a:lvl1pPr>
          </a:lstStyle>
          <a:p>
            <a:pPr>
              <a:defRPr/>
            </a:pPr>
            <a:endParaRPr lang="en-US"/>
          </a:p>
        </p:txBody>
      </p:sp>
      <p:sp>
        <p:nvSpPr>
          <p:cNvPr id="25607" name="Rectangle 7">
            <a:extLst>
              <a:ext uri="{FF2B5EF4-FFF2-40B4-BE49-F238E27FC236}">
                <a16:creationId xmlns:a16="http://schemas.microsoft.com/office/drawing/2014/main" id="{E356CB8B-FB74-41E6-1451-69C3F468DD33}"/>
              </a:ext>
            </a:extLst>
          </p:cNvPr>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Times New Roman" panose="02020603050405020304" pitchFamily="18" charset="0"/>
              </a:defRPr>
            </a:lvl1pPr>
          </a:lstStyle>
          <a:p>
            <a:pPr>
              <a:defRPr/>
            </a:pPr>
            <a:fld id="{0264D31E-33F3-C34A-865A-2EC9F5016877}"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0264D31E-33F3-C34A-865A-2EC9F5016877}" type="slidenum">
              <a:rPr lang="en-US" altLang="en-US" smtClean="0"/>
              <a:pPr>
                <a:defRPr/>
              </a:pPr>
              <a:t>1</a:t>
            </a:fld>
            <a:endParaRPr lang="en-US" altLang="en-US"/>
          </a:p>
        </p:txBody>
      </p:sp>
    </p:spTree>
    <p:extLst>
      <p:ext uri="{BB962C8B-B14F-4D97-AF65-F5344CB8AC3E}">
        <p14:creationId xmlns:p14="http://schemas.microsoft.com/office/powerpoint/2010/main" val="39959140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0264D31E-33F3-C34A-865A-2EC9F5016877}" type="slidenum">
              <a:rPr lang="en-US" altLang="en-US" smtClean="0"/>
              <a:pPr>
                <a:defRPr/>
              </a:pPr>
              <a:t>3</a:t>
            </a:fld>
            <a:endParaRPr lang="en-US" altLang="en-US"/>
          </a:p>
        </p:txBody>
      </p:sp>
    </p:spTree>
    <p:extLst>
      <p:ext uri="{BB962C8B-B14F-4D97-AF65-F5344CB8AC3E}">
        <p14:creationId xmlns:p14="http://schemas.microsoft.com/office/powerpoint/2010/main" val="5429345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a:extLst>
              <a:ext uri="{FF2B5EF4-FFF2-40B4-BE49-F238E27FC236}">
                <a16:creationId xmlns:a16="http://schemas.microsoft.com/office/drawing/2014/main" id="{718C4452-D05D-40CD-2885-70550E7E3F08}"/>
              </a:ext>
            </a:extLst>
          </p:cNvPr>
          <p:cNvSpPr>
            <a:spLocks noGrp="1" noRot="1" noChangeAspect="1" noChangeArrowheads="1" noTextEdit="1"/>
          </p:cNvSpPr>
          <p:nvPr>
            <p:ph type="sldImg"/>
          </p:nvPr>
        </p:nvSpPr>
        <p:spPr>
          <a:ln/>
        </p:spPr>
      </p:sp>
      <p:sp>
        <p:nvSpPr>
          <p:cNvPr id="21506" name="Notes Placeholder 2">
            <a:extLst>
              <a:ext uri="{FF2B5EF4-FFF2-40B4-BE49-F238E27FC236}">
                <a16:creationId xmlns:a16="http://schemas.microsoft.com/office/drawing/2014/main" id="{B055046A-4793-CF3E-EAB6-A0671A73A48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a typeface="ＭＳ Ｐゴシック" panose="020B0600070205080204" pitchFamily="34" charset="-128"/>
            </a:endParaRPr>
          </a:p>
        </p:txBody>
      </p:sp>
      <p:sp>
        <p:nvSpPr>
          <p:cNvPr id="21507" name="Slide Number Placeholder 3">
            <a:extLst>
              <a:ext uri="{FF2B5EF4-FFF2-40B4-BE49-F238E27FC236}">
                <a16:creationId xmlns:a16="http://schemas.microsoft.com/office/drawing/2014/main" id="{32DB921C-701B-A13E-ED30-81EF22A629E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Arial" panose="020B0604020202020204" pitchFamily="34" charset="0"/>
                <a:ea typeface="ＭＳ Ｐゴシック" panose="020B0600070205080204" pitchFamily="34" charset="-128"/>
              </a:defRPr>
            </a:lvl1pPr>
            <a:lvl2pPr marL="742950" indent="-285750">
              <a:defRPr sz="2800">
                <a:solidFill>
                  <a:schemeClr val="tx1"/>
                </a:solidFill>
                <a:latin typeface="Arial" panose="020B0604020202020204" pitchFamily="34" charset="0"/>
                <a:ea typeface="ＭＳ Ｐゴシック" panose="020B0600070205080204" pitchFamily="34" charset="-128"/>
              </a:defRPr>
            </a:lvl2pPr>
            <a:lvl3pPr marL="1143000" indent="-228600">
              <a:defRPr sz="2800">
                <a:solidFill>
                  <a:schemeClr val="tx1"/>
                </a:solidFill>
                <a:latin typeface="Arial" panose="020B0604020202020204" pitchFamily="34" charset="0"/>
                <a:ea typeface="ＭＳ Ｐゴシック" panose="020B0600070205080204" pitchFamily="34" charset="-128"/>
              </a:defRPr>
            </a:lvl3pPr>
            <a:lvl4pPr marL="1600200" indent="-228600">
              <a:defRPr sz="2800">
                <a:solidFill>
                  <a:schemeClr val="tx1"/>
                </a:solidFill>
                <a:latin typeface="Arial" panose="020B0604020202020204" pitchFamily="34" charset="0"/>
                <a:ea typeface="ＭＳ Ｐゴシック" panose="020B0600070205080204" pitchFamily="34" charset="-128"/>
              </a:defRPr>
            </a:lvl4pPr>
            <a:lvl5pPr marL="2057400" indent="-228600">
              <a:defRPr sz="28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9pPr>
          </a:lstStyle>
          <a:p>
            <a:fld id="{9C40D44B-FED8-E547-A46A-039F1B4D8FC1}" type="slidenum">
              <a:rPr lang="en-US" altLang="en-US" sz="1200" smtClean="0">
                <a:latin typeface="Times New Roman" panose="02020603050405020304" pitchFamily="18" charset="0"/>
              </a:rPr>
              <a:pPr/>
              <a:t>4</a:t>
            </a:fld>
            <a:endParaRPr lang="en-US" altLang="en-US" sz="1200">
              <a:latin typeface="Times New Roman" panose="02020603050405020304"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Slide Image Placeholder 1">
            <a:extLst>
              <a:ext uri="{FF2B5EF4-FFF2-40B4-BE49-F238E27FC236}">
                <a16:creationId xmlns:a16="http://schemas.microsoft.com/office/drawing/2014/main" id="{804CD356-04EF-F4B4-14FF-103EF82887BB}"/>
              </a:ext>
            </a:extLst>
          </p:cNvPr>
          <p:cNvSpPr>
            <a:spLocks noGrp="1" noRot="1" noChangeAspect="1" noChangeArrowheads="1" noTextEdit="1"/>
          </p:cNvSpPr>
          <p:nvPr>
            <p:ph type="sldImg"/>
          </p:nvPr>
        </p:nvSpPr>
        <p:spPr>
          <a:ln/>
        </p:spPr>
      </p:sp>
      <p:sp>
        <p:nvSpPr>
          <p:cNvPr id="27650" name="Notes Placeholder 2">
            <a:extLst>
              <a:ext uri="{FF2B5EF4-FFF2-40B4-BE49-F238E27FC236}">
                <a16:creationId xmlns:a16="http://schemas.microsoft.com/office/drawing/2014/main" id="{7EC9AC84-4049-6DE2-4E57-2AA341036FA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a typeface="ＭＳ Ｐゴシック" panose="020B0600070205080204" pitchFamily="34" charset="-128"/>
            </a:endParaRPr>
          </a:p>
        </p:txBody>
      </p:sp>
      <p:sp>
        <p:nvSpPr>
          <p:cNvPr id="27651" name="Slide Number Placeholder 3">
            <a:extLst>
              <a:ext uri="{FF2B5EF4-FFF2-40B4-BE49-F238E27FC236}">
                <a16:creationId xmlns:a16="http://schemas.microsoft.com/office/drawing/2014/main" id="{B3FA3853-6D26-14E1-1839-A54C789C3DA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Arial" panose="020B0604020202020204" pitchFamily="34" charset="0"/>
                <a:ea typeface="ＭＳ Ｐゴシック" panose="020B0600070205080204" pitchFamily="34" charset="-128"/>
              </a:defRPr>
            </a:lvl1pPr>
            <a:lvl2pPr marL="742950" indent="-285750">
              <a:defRPr sz="2800">
                <a:solidFill>
                  <a:schemeClr val="tx1"/>
                </a:solidFill>
                <a:latin typeface="Arial" panose="020B0604020202020204" pitchFamily="34" charset="0"/>
                <a:ea typeface="ＭＳ Ｐゴシック" panose="020B0600070205080204" pitchFamily="34" charset="-128"/>
              </a:defRPr>
            </a:lvl2pPr>
            <a:lvl3pPr marL="1143000" indent="-228600">
              <a:defRPr sz="2800">
                <a:solidFill>
                  <a:schemeClr val="tx1"/>
                </a:solidFill>
                <a:latin typeface="Arial" panose="020B0604020202020204" pitchFamily="34" charset="0"/>
                <a:ea typeface="ＭＳ Ｐゴシック" panose="020B0600070205080204" pitchFamily="34" charset="-128"/>
              </a:defRPr>
            </a:lvl3pPr>
            <a:lvl4pPr marL="1600200" indent="-228600">
              <a:defRPr sz="2800">
                <a:solidFill>
                  <a:schemeClr val="tx1"/>
                </a:solidFill>
                <a:latin typeface="Arial" panose="020B0604020202020204" pitchFamily="34" charset="0"/>
                <a:ea typeface="ＭＳ Ｐゴシック" panose="020B0600070205080204" pitchFamily="34" charset="-128"/>
              </a:defRPr>
            </a:lvl4pPr>
            <a:lvl5pPr marL="2057400" indent="-228600">
              <a:defRPr sz="28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9pPr>
          </a:lstStyle>
          <a:p>
            <a:fld id="{C40F4FF9-DCFB-EA40-8BE3-D6AA3A163209}" type="slidenum">
              <a:rPr lang="en-US" altLang="en-US" sz="1200" smtClean="0">
                <a:latin typeface="Times New Roman" panose="02020603050405020304" pitchFamily="18" charset="0"/>
              </a:rPr>
              <a:pPr/>
              <a:t>5</a:t>
            </a:fld>
            <a:endParaRPr lang="en-US" altLang="en-US" sz="1200">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id="{A3756CFD-ABBF-DD9B-B127-DF8D1C338004}"/>
              </a:ext>
            </a:extLst>
          </p:cNvPr>
          <p:cNvGrpSpPr>
            <a:grpSpLocks/>
          </p:cNvGrpSpPr>
          <p:nvPr/>
        </p:nvGrpSpPr>
        <p:grpSpPr bwMode="auto">
          <a:xfrm>
            <a:off x="0" y="2438400"/>
            <a:ext cx="9009063" cy="1052513"/>
            <a:chOff x="0" y="1536"/>
            <a:chExt cx="5675" cy="663"/>
          </a:xfrm>
        </p:grpSpPr>
        <p:grpSp>
          <p:nvGrpSpPr>
            <p:cNvPr id="3" name="Group 3">
              <a:extLst>
                <a:ext uri="{FF2B5EF4-FFF2-40B4-BE49-F238E27FC236}">
                  <a16:creationId xmlns:a16="http://schemas.microsoft.com/office/drawing/2014/main" id="{6165BF21-FACA-4B5E-8C8D-1B0F5E33FD8E}"/>
                </a:ext>
              </a:extLst>
            </p:cNvPr>
            <p:cNvGrpSpPr>
              <a:grpSpLocks/>
            </p:cNvGrpSpPr>
            <p:nvPr/>
          </p:nvGrpSpPr>
          <p:grpSpPr bwMode="auto">
            <a:xfrm>
              <a:off x="185" y="1604"/>
              <a:ext cx="449" cy="299"/>
              <a:chOff x="720" y="336"/>
              <a:chExt cx="624" cy="432"/>
            </a:xfrm>
          </p:grpSpPr>
          <p:sp>
            <p:nvSpPr>
              <p:cNvPr id="10" name="Rectangle 4">
                <a:extLst>
                  <a:ext uri="{FF2B5EF4-FFF2-40B4-BE49-F238E27FC236}">
                    <a16:creationId xmlns:a16="http://schemas.microsoft.com/office/drawing/2014/main" id="{914E0280-2165-40FB-36B3-DC9F60A84A80}"/>
                  </a:ext>
                </a:extLst>
              </p:cNvPr>
              <p:cNvSpPr>
                <a:spLocks noChangeArrowheads="1"/>
              </p:cNvSpPr>
              <p:nvPr/>
            </p:nvSpPr>
            <p:spPr bwMode="auto">
              <a:xfrm>
                <a:off x="720" y="336"/>
                <a:ext cx="384" cy="432"/>
              </a:xfrm>
              <a:prstGeom prst="rect">
                <a:avLst/>
              </a:prstGeom>
              <a:solidFill>
                <a:schemeClr val="folHlink"/>
              </a:solidFill>
              <a:ln>
                <a:noFill/>
              </a:ln>
            </p:spPr>
            <p:txBody>
              <a:bodyPr wrap="none" anchor="ctr"/>
              <a:lstStyle>
                <a:lvl1pPr>
                  <a:defRPr sz="2800">
                    <a:solidFill>
                      <a:schemeClr val="tx1"/>
                    </a:solidFill>
                    <a:latin typeface="Arial" panose="020B0604020202020204" pitchFamily="34" charset="0"/>
                    <a:ea typeface="ＭＳ Ｐゴシック" panose="020B0600070205080204" pitchFamily="34" charset="-128"/>
                  </a:defRPr>
                </a:lvl1pPr>
                <a:lvl2pPr marL="742950" indent="-285750">
                  <a:defRPr sz="2800">
                    <a:solidFill>
                      <a:schemeClr val="tx1"/>
                    </a:solidFill>
                    <a:latin typeface="Arial" panose="020B0604020202020204" pitchFamily="34" charset="0"/>
                    <a:ea typeface="ＭＳ Ｐゴシック" panose="020B0600070205080204" pitchFamily="34" charset="-128"/>
                  </a:defRPr>
                </a:lvl2pPr>
                <a:lvl3pPr marL="1143000" indent="-228600">
                  <a:defRPr sz="2800">
                    <a:solidFill>
                      <a:schemeClr val="tx1"/>
                    </a:solidFill>
                    <a:latin typeface="Arial" panose="020B0604020202020204" pitchFamily="34" charset="0"/>
                    <a:ea typeface="ＭＳ Ｐゴシック" panose="020B0600070205080204" pitchFamily="34" charset="-128"/>
                  </a:defRPr>
                </a:lvl3pPr>
                <a:lvl4pPr marL="1600200" indent="-228600">
                  <a:defRPr sz="2800">
                    <a:solidFill>
                      <a:schemeClr val="tx1"/>
                    </a:solidFill>
                    <a:latin typeface="Arial" panose="020B0604020202020204" pitchFamily="34" charset="0"/>
                    <a:ea typeface="ＭＳ Ｐゴシック" panose="020B0600070205080204" pitchFamily="34" charset="-128"/>
                  </a:defRPr>
                </a:lvl4pPr>
                <a:lvl5pPr marL="2057400" indent="-228600">
                  <a:defRPr sz="28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9pPr>
              </a:lstStyle>
              <a:p>
                <a:pPr>
                  <a:defRPr/>
                </a:pPr>
                <a:endParaRPr lang="en-US" altLang="en-US"/>
              </a:p>
            </p:txBody>
          </p:sp>
          <p:sp>
            <p:nvSpPr>
              <p:cNvPr id="11" name="Rectangle 5">
                <a:extLst>
                  <a:ext uri="{FF2B5EF4-FFF2-40B4-BE49-F238E27FC236}">
                    <a16:creationId xmlns:a16="http://schemas.microsoft.com/office/drawing/2014/main" id="{EB6943C3-2004-5484-4470-AA9C0EE4BC89}"/>
                  </a:ext>
                </a:extLst>
              </p:cNvPr>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p:spPr>
            <p:txBody>
              <a:bodyPr wrap="none" anchor="ctr"/>
              <a:lstStyle>
                <a:lvl1pPr>
                  <a:defRPr sz="2800">
                    <a:solidFill>
                      <a:schemeClr val="tx1"/>
                    </a:solidFill>
                    <a:latin typeface="Arial" panose="020B0604020202020204" pitchFamily="34" charset="0"/>
                    <a:ea typeface="ＭＳ Ｐゴシック" panose="020B0600070205080204" pitchFamily="34" charset="-128"/>
                  </a:defRPr>
                </a:lvl1pPr>
                <a:lvl2pPr marL="742950" indent="-285750">
                  <a:defRPr sz="2800">
                    <a:solidFill>
                      <a:schemeClr val="tx1"/>
                    </a:solidFill>
                    <a:latin typeface="Arial" panose="020B0604020202020204" pitchFamily="34" charset="0"/>
                    <a:ea typeface="ＭＳ Ｐゴシック" panose="020B0600070205080204" pitchFamily="34" charset="-128"/>
                  </a:defRPr>
                </a:lvl2pPr>
                <a:lvl3pPr marL="1143000" indent="-228600">
                  <a:defRPr sz="2800">
                    <a:solidFill>
                      <a:schemeClr val="tx1"/>
                    </a:solidFill>
                    <a:latin typeface="Arial" panose="020B0604020202020204" pitchFamily="34" charset="0"/>
                    <a:ea typeface="ＭＳ Ｐゴシック" panose="020B0600070205080204" pitchFamily="34" charset="-128"/>
                  </a:defRPr>
                </a:lvl3pPr>
                <a:lvl4pPr marL="1600200" indent="-228600">
                  <a:defRPr sz="2800">
                    <a:solidFill>
                      <a:schemeClr val="tx1"/>
                    </a:solidFill>
                    <a:latin typeface="Arial" panose="020B0604020202020204" pitchFamily="34" charset="0"/>
                    <a:ea typeface="ＭＳ Ｐゴシック" panose="020B0600070205080204" pitchFamily="34" charset="-128"/>
                  </a:defRPr>
                </a:lvl4pPr>
                <a:lvl5pPr marL="2057400" indent="-228600">
                  <a:defRPr sz="28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9pPr>
              </a:lstStyle>
              <a:p>
                <a:pPr>
                  <a:defRPr/>
                </a:pPr>
                <a:endParaRPr lang="en-US" altLang="en-US"/>
              </a:p>
            </p:txBody>
          </p:sp>
        </p:grpSp>
        <p:grpSp>
          <p:nvGrpSpPr>
            <p:cNvPr id="4" name="Group 6">
              <a:extLst>
                <a:ext uri="{FF2B5EF4-FFF2-40B4-BE49-F238E27FC236}">
                  <a16:creationId xmlns:a16="http://schemas.microsoft.com/office/drawing/2014/main" id="{90D36E4C-2E71-C2FA-ACAC-DF9EDADF59BB}"/>
                </a:ext>
              </a:extLst>
            </p:cNvPr>
            <p:cNvGrpSpPr>
              <a:grpSpLocks/>
            </p:cNvGrpSpPr>
            <p:nvPr/>
          </p:nvGrpSpPr>
          <p:grpSpPr bwMode="auto">
            <a:xfrm>
              <a:off x="263" y="1870"/>
              <a:ext cx="466" cy="299"/>
              <a:chOff x="912" y="2640"/>
              <a:chExt cx="672" cy="432"/>
            </a:xfrm>
          </p:grpSpPr>
          <p:sp>
            <p:nvSpPr>
              <p:cNvPr id="8" name="Rectangle 7">
                <a:extLst>
                  <a:ext uri="{FF2B5EF4-FFF2-40B4-BE49-F238E27FC236}">
                    <a16:creationId xmlns:a16="http://schemas.microsoft.com/office/drawing/2014/main" id="{ED5561B7-2326-3A9D-7938-846DD4A433EB}"/>
                  </a:ext>
                </a:extLst>
              </p:cNvPr>
              <p:cNvSpPr>
                <a:spLocks noChangeArrowheads="1"/>
              </p:cNvSpPr>
              <p:nvPr/>
            </p:nvSpPr>
            <p:spPr bwMode="auto">
              <a:xfrm>
                <a:off x="912" y="2640"/>
                <a:ext cx="384" cy="432"/>
              </a:xfrm>
              <a:prstGeom prst="rect">
                <a:avLst/>
              </a:prstGeom>
              <a:solidFill>
                <a:schemeClr val="accent2"/>
              </a:solidFill>
              <a:ln>
                <a:noFill/>
              </a:ln>
            </p:spPr>
            <p:txBody>
              <a:bodyPr wrap="none" anchor="ctr"/>
              <a:lstStyle>
                <a:lvl1pPr>
                  <a:defRPr sz="2800">
                    <a:solidFill>
                      <a:schemeClr val="tx1"/>
                    </a:solidFill>
                    <a:latin typeface="Arial" panose="020B0604020202020204" pitchFamily="34" charset="0"/>
                    <a:ea typeface="ＭＳ Ｐゴシック" panose="020B0600070205080204" pitchFamily="34" charset="-128"/>
                  </a:defRPr>
                </a:lvl1pPr>
                <a:lvl2pPr marL="742950" indent="-285750">
                  <a:defRPr sz="2800">
                    <a:solidFill>
                      <a:schemeClr val="tx1"/>
                    </a:solidFill>
                    <a:latin typeface="Arial" panose="020B0604020202020204" pitchFamily="34" charset="0"/>
                    <a:ea typeface="ＭＳ Ｐゴシック" panose="020B0600070205080204" pitchFamily="34" charset="-128"/>
                  </a:defRPr>
                </a:lvl2pPr>
                <a:lvl3pPr marL="1143000" indent="-228600">
                  <a:defRPr sz="2800">
                    <a:solidFill>
                      <a:schemeClr val="tx1"/>
                    </a:solidFill>
                    <a:latin typeface="Arial" panose="020B0604020202020204" pitchFamily="34" charset="0"/>
                    <a:ea typeface="ＭＳ Ｐゴシック" panose="020B0600070205080204" pitchFamily="34" charset="-128"/>
                  </a:defRPr>
                </a:lvl3pPr>
                <a:lvl4pPr marL="1600200" indent="-228600">
                  <a:defRPr sz="2800">
                    <a:solidFill>
                      <a:schemeClr val="tx1"/>
                    </a:solidFill>
                    <a:latin typeface="Arial" panose="020B0604020202020204" pitchFamily="34" charset="0"/>
                    <a:ea typeface="ＭＳ Ｐゴシック" panose="020B0600070205080204" pitchFamily="34" charset="-128"/>
                  </a:defRPr>
                </a:lvl4pPr>
                <a:lvl5pPr marL="2057400" indent="-228600">
                  <a:defRPr sz="28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9pPr>
              </a:lstStyle>
              <a:p>
                <a:pPr>
                  <a:defRPr/>
                </a:pPr>
                <a:endParaRPr lang="en-US" altLang="en-US"/>
              </a:p>
            </p:txBody>
          </p:sp>
          <p:sp>
            <p:nvSpPr>
              <p:cNvPr id="9" name="Rectangle 8">
                <a:extLst>
                  <a:ext uri="{FF2B5EF4-FFF2-40B4-BE49-F238E27FC236}">
                    <a16:creationId xmlns:a16="http://schemas.microsoft.com/office/drawing/2014/main" id="{60D9CF06-BCAB-9AC5-BA14-98AE1B869465}"/>
                  </a:ext>
                </a:extLst>
              </p:cNvPr>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a:noFill/>
              </a:ln>
            </p:spPr>
            <p:txBody>
              <a:bodyPr wrap="none" anchor="ctr"/>
              <a:lstStyle>
                <a:lvl1pPr>
                  <a:defRPr sz="2800">
                    <a:solidFill>
                      <a:schemeClr val="tx1"/>
                    </a:solidFill>
                    <a:latin typeface="Arial" panose="020B0604020202020204" pitchFamily="34" charset="0"/>
                    <a:ea typeface="ＭＳ Ｐゴシック" panose="020B0600070205080204" pitchFamily="34" charset="-128"/>
                  </a:defRPr>
                </a:lvl1pPr>
                <a:lvl2pPr marL="742950" indent="-285750">
                  <a:defRPr sz="2800">
                    <a:solidFill>
                      <a:schemeClr val="tx1"/>
                    </a:solidFill>
                    <a:latin typeface="Arial" panose="020B0604020202020204" pitchFamily="34" charset="0"/>
                    <a:ea typeface="ＭＳ Ｐゴシック" panose="020B0600070205080204" pitchFamily="34" charset="-128"/>
                  </a:defRPr>
                </a:lvl2pPr>
                <a:lvl3pPr marL="1143000" indent="-228600">
                  <a:defRPr sz="2800">
                    <a:solidFill>
                      <a:schemeClr val="tx1"/>
                    </a:solidFill>
                    <a:latin typeface="Arial" panose="020B0604020202020204" pitchFamily="34" charset="0"/>
                    <a:ea typeface="ＭＳ Ｐゴシック" panose="020B0600070205080204" pitchFamily="34" charset="-128"/>
                  </a:defRPr>
                </a:lvl3pPr>
                <a:lvl4pPr marL="1600200" indent="-228600">
                  <a:defRPr sz="2800">
                    <a:solidFill>
                      <a:schemeClr val="tx1"/>
                    </a:solidFill>
                    <a:latin typeface="Arial" panose="020B0604020202020204" pitchFamily="34" charset="0"/>
                    <a:ea typeface="ＭＳ Ｐゴシック" panose="020B0600070205080204" pitchFamily="34" charset="-128"/>
                  </a:defRPr>
                </a:lvl4pPr>
                <a:lvl5pPr marL="2057400" indent="-228600">
                  <a:defRPr sz="28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9pPr>
              </a:lstStyle>
              <a:p>
                <a:pPr>
                  <a:defRPr/>
                </a:pPr>
                <a:endParaRPr lang="en-US" altLang="en-US"/>
              </a:p>
            </p:txBody>
          </p:sp>
        </p:grpSp>
        <p:sp>
          <p:nvSpPr>
            <p:cNvPr id="5" name="Rectangle 9">
              <a:extLst>
                <a:ext uri="{FF2B5EF4-FFF2-40B4-BE49-F238E27FC236}">
                  <a16:creationId xmlns:a16="http://schemas.microsoft.com/office/drawing/2014/main" id="{8C64BD6A-864E-E63A-48AB-03FC70E9D84D}"/>
                </a:ext>
              </a:extLst>
            </p:cNvPr>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p:spPr>
          <p:txBody>
            <a:bodyPr wrap="none" anchor="ctr"/>
            <a:lstStyle>
              <a:lvl1pPr>
                <a:defRPr sz="2800">
                  <a:solidFill>
                    <a:schemeClr val="tx1"/>
                  </a:solidFill>
                  <a:latin typeface="Arial" panose="020B0604020202020204" pitchFamily="34" charset="0"/>
                  <a:ea typeface="ＭＳ Ｐゴシック" panose="020B0600070205080204" pitchFamily="34" charset="-128"/>
                </a:defRPr>
              </a:lvl1pPr>
              <a:lvl2pPr marL="742950" indent="-285750">
                <a:defRPr sz="2800">
                  <a:solidFill>
                    <a:schemeClr val="tx1"/>
                  </a:solidFill>
                  <a:latin typeface="Arial" panose="020B0604020202020204" pitchFamily="34" charset="0"/>
                  <a:ea typeface="ＭＳ Ｐゴシック" panose="020B0600070205080204" pitchFamily="34" charset="-128"/>
                </a:defRPr>
              </a:lvl2pPr>
              <a:lvl3pPr marL="1143000" indent="-228600">
                <a:defRPr sz="2800">
                  <a:solidFill>
                    <a:schemeClr val="tx1"/>
                  </a:solidFill>
                  <a:latin typeface="Arial" panose="020B0604020202020204" pitchFamily="34" charset="0"/>
                  <a:ea typeface="ＭＳ Ｐゴシック" panose="020B0600070205080204" pitchFamily="34" charset="-128"/>
                </a:defRPr>
              </a:lvl3pPr>
              <a:lvl4pPr marL="1600200" indent="-228600">
                <a:defRPr sz="2800">
                  <a:solidFill>
                    <a:schemeClr val="tx1"/>
                  </a:solidFill>
                  <a:latin typeface="Arial" panose="020B0604020202020204" pitchFamily="34" charset="0"/>
                  <a:ea typeface="ＭＳ Ｐゴシック" panose="020B0600070205080204" pitchFamily="34" charset="-128"/>
                </a:defRPr>
              </a:lvl4pPr>
              <a:lvl5pPr marL="2057400" indent="-228600">
                <a:defRPr sz="28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9pPr>
            </a:lstStyle>
            <a:p>
              <a:pPr>
                <a:defRPr/>
              </a:pPr>
              <a:endParaRPr lang="en-US" altLang="en-US"/>
            </a:p>
          </p:txBody>
        </p:sp>
        <p:sp>
          <p:nvSpPr>
            <p:cNvPr id="6" name="Rectangle 10">
              <a:extLst>
                <a:ext uri="{FF2B5EF4-FFF2-40B4-BE49-F238E27FC236}">
                  <a16:creationId xmlns:a16="http://schemas.microsoft.com/office/drawing/2014/main" id="{6CA7BAC6-B222-07DA-BDDA-5FC74FF59FE1}"/>
                </a:ext>
              </a:extLst>
            </p:cNvPr>
            <p:cNvSpPr>
              <a:spLocks noChangeArrowheads="1"/>
            </p:cNvSpPr>
            <p:nvPr/>
          </p:nvSpPr>
          <p:spPr bwMode="auto">
            <a:xfrm>
              <a:off x="400" y="1536"/>
              <a:ext cx="20" cy="663"/>
            </a:xfrm>
            <a:prstGeom prst="rect">
              <a:avLst/>
            </a:prstGeom>
            <a:solidFill>
              <a:schemeClr val="bg2"/>
            </a:solidFill>
            <a:ln>
              <a:noFill/>
            </a:ln>
          </p:spPr>
          <p:txBody>
            <a:bodyPr wrap="none" anchor="ctr"/>
            <a:lstStyle>
              <a:lvl1pPr>
                <a:defRPr sz="2800">
                  <a:solidFill>
                    <a:schemeClr val="tx1"/>
                  </a:solidFill>
                  <a:latin typeface="Arial" panose="020B0604020202020204" pitchFamily="34" charset="0"/>
                  <a:ea typeface="ＭＳ Ｐゴシック" panose="020B0600070205080204" pitchFamily="34" charset="-128"/>
                </a:defRPr>
              </a:lvl1pPr>
              <a:lvl2pPr marL="742950" indent="-285750">
                <a:defRPr sz="2800">
                  <a:solidFill>
                    <a:schemeClr val="tx1"/>
                  </a:solidFill>
                  <a:latin typeface="Arial" panose="020B0604020202020204" pitchFamily="34" charset="0"/>
                  <a:ea typeface="ＭＳ Ｐゴシック" panose="020B0600070205080204" pitchFamily="34" charset="-128"/>
                </a:defRPr>
              </a:lvl2pPr>
              <a:lvl3pPr marL="1143000" indent="-228600">
                <a:defRPr sz="2800">
                  <a:solidFill>
                    <a:schemeClr val="tx1"/>
                  </a:solidFill>
                  <a:latin typeface="Arial" panose="020B0604020202020204" pitchFamily="34" charset="0"/>
                  <a:ea typeface="ＭＳ Ｐゴシック" panose="020B0600070205080204" pitchFamily="34" charset="-128"/>
                </a:defRPr>
              </a:lvl3pPr>
              <a:lvl4pPr marL="1600200" indent="-228600">
                <a:defRPr sz="2800">
                  <a:solidFill>
                    <a:schemeClr val="tx1"/>
                  </a:solidFill>
                  <a:latin typeface="Arial" panose="020B0604020202020204" pitchFamily="34" charset="0"/>
                  <a:ea typeface="ＭＳ Ｐゴシック" panose="020B0600070205080204" pitchFamily="34" charset="-128"/>
                </a:defRPr>
              </a:lvl4pPr>
              <a:lvl5pPr marL="2057400" indent="-228600">
                <a:defRPr sz="28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9pPr>
            </a:lstStyle>
            <a:p>
              <a:pPr>
                <a:defRPr/>
              </a:pPr>
              <a:endParaRPr lang="en-US" altLang="en-US"/>
            </a:p>
          </p:txBody>
        </p:sp>
        <p:sp>
          <p:nvSpPr>
            <p:cNvPr id="7" name="Rectangle 11">
              <a:extLst>
                <a:ext uri="{FF2B5EF4-FFF2-40B4-BE49-F238E27FC236}">
                  <a16:creationId xmlns:a16="http://schemas.microsoft.com/office/drawing/2014/main" id="{3595F738-8E87-7F68-075C-4235B43A3237}"/>
                </a:ext>
              </a:extLst>
            </p:cNvPr>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p:spPr>
          <p:txBody>
            <a:bodyPr wrap="none" anchor="ctr"/>
            <a:lstStyle>
              <a:lvl1pPr>
                <a:defRPr sz="2800">
                  <a:solidFill>
                    <a:schemeClr val="tx1"/>
                  </a:solidFill>
                  <a:latin typeface="Arial" panose="020B0604020202020204" pitchFamily="34" charset="0"/>
                  <a:ea typeface="ＭＳ Ｐゴシック" panose="020B0600070205080204" pitchFamily="34" charset="-128"/>
                </a:defRPr>
              </a:lvl1pPr>
              <a:lvl2pPr marL="742950" indent="-285750">
                <a:defRPr sz="2800">
                  <a:solidFill>
                    <a:schemeClr val="tx1"/>
                  </a:solidFill>
                  <a:latin typeface="Arial" panose="020B0604020202020204" pitchFamily="34" charset="0"/>
                  <a:ea typeface="ＭＳ Ｐゴシック" panose="020B0600070205080204" pitchFamily="34" charset="-128"/>
                </a:defRPr>
              </a:lvl2pPr>
              <a:lvl3pPr marL="1143000" indent="-228600">
                <a:defRPr sz="2800">
                  <a:solidFill>
                    <a:schemeClr val="tx1"/>
                  </a:solidFill>
                  <a:latin typeface="Arial" panose="020B0604020202020204" pitchFamily="34" charset="0"/>
                  <a:ea typeface="ＭＳ Ｐゴシック" panose="020B0600070205080204" pitchFamily="34" charset="-128"/>
                </a:defRPr>
              </a:lvl3pPr>
              <a:lvl4pPr marL="1600200" indent="-228600">
                <a:defRPr sz="2800">
                  <a:solidFill>
                    <a:schemeClr val="tx1"/>
                  </a:solidFill>
                  <a:latin typeface="Arial" panose="020B0604020202020204" pitchFamily="34" charset="0"/>
                  <a:ea typeface="ＭＳ Ｐゴシック" panose="020B0600070205080204" pitchFamily="34" charset="-128"/>
                </a:defRPr>
              </a:lvl4pPr>
              <a:lvl5pPr marL="2057400" indent="-228600">
                <a:defRPr sz="28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9pPr>
            </a:lstStyle>
            <a:p>
              <a:pPr>
                <a:defRPr/>
              </a:pPr>
              <a:endParaRPr lang="en-US" altLang="en-US"/>
            </a:p>
          </p:txBody>
        </p:sp>
      </p:grpSp>
      <p:sp>
        <p:nvSpPr>
          <p:cNvPr id="735244" name="Rectangle 12"/>
          <p:cNvSpPr>
            <a:spLocks noGrp="1" noChangeArrowheads="1"/>
          </p:cNvSpPr>
          <p:nvPr>
            <p:ph type="ctrTitle"/>
          </p:nvPr>
        </p:nvSpPr>
        <p:spPr>
          <a:xfrm>
            <a:off x="990600" y="1828800"/>
            <a:ext cx="7772400" cy="1143000"/>
          </a:xfrm>
        </p:spPr>
        <p:txBody>
          <a:bodyPr/>
          <a:lstStyle>
            <a:lvl1pPr>
              <a:defRPr/>
            </a:lvl1pPr>
          </a:lstStyle>
          <a:p>
            <a:r>
              <a:rPr lang="en-US"/>
              <a:t>Click to edit Master title style</a:t>
            </a:r>
          </a:p>
        </p:txBody>
      </p:sp>
      <p:sp>
        <p:nvSpPr>
          <p:cNvPr id="735245" name="Rectangle 13"/>
          <p:cNvSpPr>
            <a:spLocks noGrp="1" noChangeArrowheads="1"/>
          </p:cNvSpPr>
          <p:nvPr>
            <p:ph type="subTitle" idx="1"/>
          </p:nvPr>
        </p:nvSpPr>
        <p:spPr>
          <a:xfrm>
            <a:off x="1046163" y="3303588"/>
            <a:ext cx="7575550" cy="1752600"/>
          </a:xfrm>
        </p:spPr>
        <p:txBody>
          <a:bodyPr/>
          <a:lstStyle>
            <a:lvl1pPr marL="0" indent="0" algn="ctr">
              <a:buFont typeface="Wingdings" charset="2"/>
              <a:buNone/>
              <a:defRPr/>
            </a:lvl1pPr>
          </a:lstStyle>
          <a:p>
            <a:r>
              <a:rPr lang="en-US"/>
              <a:t>Click to edit Master subtitle style</a:t>
            </a:r>
          </a:p>
        </p:txBody>
      </p:sp>
      <p:sp>
        <p:nvSpPr>
          <p:cNvPr id="12" name="Rectangle 14">
            <a:extLst>
              <a:ext uri="{FF2B5EF4-FFF2-40B4-BE49-F238E27FC236}">
                <a16:creationId xmlns:a16="http://schemas.microsoft.com/office/drawing/2014/main" id="{3E82F3D6-DCD1-5FD3-ED97-C29847CB0D96}"/>
              </a:ext>
            </a:extLst>
          </p:cNvPr>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fld id="{B8AEB8C2-CFBE-EF43-8036-C6E04EC06683}" type="datetime1">
              <a:rPr lang="en-US" altLang="en-US"/>
              <a:pPr>
                <a:defRPr/>
              </a:pPr>
              <a:t>9/16/25</a:t>
            </a:fld>
            <a:endParaRPr lang="en-US" altLang="en-US"/>
          </a:p>
        </p:txBody>
      </p:sp>
      <p:sp>
        <p:nvSpPr>
          <p:cNvPr id="13" name="Rectangle 15">
            <a:extLst>
              <a:ext uri="{FF2B5EF4-FFF2-40B4-BE49-F238E27FC236}">
                <a16:creationId xmlns:a16="http://schemas.microsoft.com/office/drawing/2014/main" id="{5BCC299A-88FD-C89E-CA58-9468A4EA52EA}"/>
              </a:ext>
            </a:extLst>
          </p:cNvPr>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endParaRPr lang="en-US"/>
          </a:p>
        </p:txBody>
      </p:sp>
      <p:sp>
        <p:nvSpPr>
          <p:cNvPr id="14" name="Rectangle 16">
            <a:extLst>
              <a:ext uri="{FF2B5EF4-FFF2-40B4-BE49-F238E27FC236}">
                <a16:creationId xmlns:a16="http://schemas.microsoft.com/office/drawing/2014/main" id="{F4C8012B-2E81-A235-1CEA-73AA45CE605C}"/>
              </a:ext>
            </a:extLst>
          </p:cNvPr>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FD2AD8D7-5104-8E44-8E13-D498078D957E}" type="slidenum">
              <a:rPr lang="en-US" altLang="en-US"/>
              <a:pPr>
                <a:defRPr/>
              </a:pPr>
              <a:t>‹#›</a:t>
            </a:fld>
            <a:endParaRPr lang="en-US" altLang="en-US"/>
          </a:p>
        </p:txBody>
      </p:sp>
    </p:spTree>
    <p:extLst>
      <p:ext uri="{BB962C8B-B14F-4D97-AF65-F5344CB8AC3E}">
        <p14:creationId xmlns:p14="http://schemas.microsoft.com/office/powerpoint/2010/main" val="22919499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a:extLst>
              <a:ext uri="{FF2B5EF4-FFF2-40B4-BE49-F238E27FC236}">
                <a16:creationId xmlns:a16="http://schemas.microsoft.com/office/drawing/2014/main" id="{2AF92C23-FB43-84F5-EDFE-4D1E93E0BDE2}"/>
              </a:ext>
            </a:extLst>
          </p:cNvPr>
          <p:cNvSpPr>
            <a:spLocks noGrp="1" noChangeArrowheads="1"/>
          </p:cNvSpPr>
          <p:nvPr>
            <p:ph type="dt" sz="half" idx="10"/>
          </p:nvPr>
        </p:nvSpPr>
        <p:spPr>
          <a:ln/>
        </p:spPr>
        <p:txBody>
          <a:bodyPr/>
          <a:lstStyle>
            <a:lvl1pPr>
              <a:defRPr/>
            </a:lvl1pPr>
          </a:lstStyle>
          <a:p>
            <a:pPr>
              <a:defRPr/>
            </a:pPr>
            <a:fld id="{8D6B3D71-2B75-EF48-AE36-6335BA643DC5}" type="datetime1">
              <a:rPr lang="en-US" altLang="en-US"/>
              <a:pPr>
                <a:defRPr/>
              </a:pPr>
              <a:t>9/16/25</a:t>
            </a:fld>
            <a:endParaRPr lang="en-US" altLang="en-US"/>
          </a:p>
        </p:txBody>
      </p:sp>
      <p:sp>
        <p:nvSpPr>
          <p:cNvPr id="5" name="Rectangle 12">
            <a:extLst>
              <a:ext uri="{FF2B5EF4-FFF2-40B4-BE49-F238E27FC236}">
                <a16:creationId xmlns:a16="http://schemas.microsoft.com/office/drawing/2014/main" id="{BD6B53B6-9430-CEC5-B6E8-B7E34EDE47B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3">
            <a:extLst>
              <a:ext uri="{FF2B5EF4-FFF2-40B4-BE49-F238E27FC236}">
                <a16:creationId xmlns:a16="http://schemas.microsoft.com/office/drawing/2014/main" id="{6692F324-C371-F834-1693-625AFF323495}"/>
              </a:ext>
            </a:extLst>
          </p:cNvPr>
          <p:cNvSpPr>
            <a:spLocks noGrp="1" noChangeArrowheads="1"/>
          </p:cNvSpPr>
          <p:nvPr>
            <p:ph type="sldNum" sz="quarter" idx="12"/>
          </p:nvPr>
        </p:nvSpPr>
        <p:spPr>
          <a:ln/>
        </p:spPr>
        <p:txBody>
          <a:bodyPr/>
          <a:lstStyle>
            <a:lvl1pPr>
              <a:defRPr/>
            </a:lvl1pPr>
          </a:lstStyle>
          <a:p>
            <a:pPr>
              <a:defRPr/>
            </a:pPr>
            <a:fld id="{12DABDB8-B56D-124B-943E-F44418D67BF5}" type="slidenum">
              <a:rPr lang="en-US" altLang="en-US"/>
              <a:pPr>
                <a:defRPr/>
              </a:pPr>
              <a:t>‹#›</a:t>
            </a:fld>
            <a:endParaRPr lang="en-US" altLang="en-US"/>
          </a:p>
        </p:txBody>
      </p:sp>
    </p:spTree>
    <p:extLst>
      <p:ext uri="{BB962C8B-B14F-4D97-AF65-F5344CB8AC3E}">
        <p14:creationId xmlns:p14="http://schemas.microsoft.com/office/powerpoint/2010/main" val="27557893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92913" y="160338"/>
            <a:ext cx="2162175" cy="59721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04800" y="160338"/>
            <a:ext cx="6335713" cy="59721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a:extLst>
              <a:ext uri="{FF2B5EF4-FFF2-40B4-BE49-F238E27FC236}">
                <a16:creationId xmlns:a16="http://schemas.microsoft.com/office/drawing/2014/main" id="{9C457604-C4B7-1305-2EE6-165A2E248E3D}"/>
              </a:ext>
            </a:extLst>
          </p:cNvPr>
          <p:cNvSpPr>
            <a:spLocks noGrp="1" noChangeArrowheads="1"/>
          </p:cNvSpPr>
          <p:nvPr>
            <p:ph type="dt" sz="half" idx="10"/>
          </p:nvPr>
        </p:nvSpPr>
        <p:spPr>
          <a:ln/>
        </p:spPr>
        <p:txBody>
          <a:bodyPr/>
          <a:lstStyle>
            <a:lvl1pPr>
              <a:defRPr/>
            </a:lvl1pPr>
          </a:lstStyle>
          <a:p>
            <a:pPr>
              <a:defRPr/>
            </a:pPr>
            <a:fld id="{70FFE964-6D63-2247-894B-4EB9C75EF093}" type="datetime1">
              <a:rPr lang="en-US" altLang="en-US"/>
              <a:pPr>
                <a:defRPr/>
              </a:pPr>
              <a:t>9/16/25</a:t>
            </a:fld>
            <a:endParaRPr lang="en-US" altLang="en-US"/>
          </a:p>
        </p:txBody>
      </p:sp>
      <p:sp>
        <p:nvSpPr>
          <p:cNvPr id="5" name="Rectangle 12">
            <a:extLst>
              <a:ext uri="{FF2B5EF4-FFF2-40B4-BE49-F238E27FC236}">
                <a16:creationId xmlns:a16="http://schemas.microsoft.com/office/drawing/2014/main" id="{4A79CBE5-566C-7A00-AA61-D0E097CB4E3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3">
            <a:extLst>
              <a:ext uri="{FF2B5EF4-FFF2-40B4-BE49-F238E27FC236}">
                <a16:creationId xmlns:a16="http://schemas.microsoft.com/office/drawing/2014/main" id="{D5B71799-2DFA-5FC3-31A7-2192754EF6C4}"/>
              </a:ext>
            </a:extLst>
          </p:cNvPr>
          <p:cNvSpPr>
            <a:spLocks noGrp="1" noChangeArrowheads="1"/>
          </p:cNvSpPr>
          <p:nvPr>
            <p:ph type="sldNum" sz="quarter" idx="12"/>
          </p:nvPr>
        </p:nvSpPr>
        <p:spPr>
          <a:ln/>
        </p:spPr>
        <p:txBody>
          <a:bodyPr/>
          <a:lstStyle>
            <a:lvl1pPr>
              <a:defRPr/>
            </a:lvl1pPr>
          </a:lstStyle>
          <a:p>
            <a:pPr>
              <a:defRPr/>
            </a:pPr>
            <a:fld id="{A21816F4-407A-4749-A10E-37B72FB763ED}" type="slidenum">
              <a:rPr lang="en-US" altLang="en-US"/>
              <a:pPr>
                <a:defRPr/>
              </a:pPr>
              <a:t>‹#›</a:t>
            </a:fld>
            <a:endParaRPr lang="en-US" altLang="en-US"/>
          </a:p>
        </p:txBody>
      </p:sp>
    </p:spTree>
    <p:extLst>
      <p:ext uri="{BB962C8B-B14F-4D97-AF65-F5344CB8AC3E}">
        <p14:creationId xmlns:p14="http://schemas.microsoft.com/office/powerpoint/2010/main" val="2139872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a:extLst>
              <a:ext uri="{FF2B5EF4-FFF2-40B4-BE49-F238E27FC236}">
                <a16:creationId xmlns:a16="http://schemas.microsoft.com/office/drawing/2014/main" id="{D2FD0119-7CE2-040B-952A-466BB6B73DB3}"/>
              </a:ext>
            </a:extLst>
          </p:cNvPr>
          <p:cNvSpPr>
            <a:spLocks noGrp="1" noChangeArrowheads="1"/>
          </p:cNvSpPr>
          <p:nvPr>
            <p:ph type="dt" sz="half" idx="10"/>
          </p:nvPr>
        </p:nvSpPr>
        <p:spPr>
          <a:ln/>
        </p:spPr>
        <p:txBody>
          <a:bodyPr/>
          <a:lstStyle>
            <a:lvl1pPr>
              <a:defRPr/>
            </a:lvl1pPr>
          </a:lstStyle>
          <a:p>
            <a:pPr>
              <a:defRPr/>
            </a:pPr>
            <a:fld id="{0457B854-526E-C34A-927C-889DFAF99705}" type="datetime1">
              <a:rPr lang="en-US" altLang="en-US"/>
              <a:pPr>
                <a:defRPr/>
              </a:pPr>
              <a:t>9/16/25</a:t>
            </a:fld>
            <a:endParaRPr lang="en-US" altLang="en-US"/>
          </a:p>
        </p:txBody>
      </p:sp>
      <p:sp>
        <p:nvSpPr>
          <p:cNvPr id="5" name="Rectangle 12">
            <a:extLst>
              <a:ext uri="{FF2B5EF4-FFF2-40B4-BE49-F238E27FC236}">
                <a16:creationId xmlns:a16="http://schemas.microsoft.com/office/drawing/2014/main" id="{0F2CD8BD-F0D9-24A9-8B52-F2A5C7F7088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3">
            <a:extLst>
              <a:ext uri="{FF2B5EF4-FFF2-40B4-BE49-F238E27FC236}">
                <a16:creationId xmlns:a16="http://schemas.microsoft.com/office/drawing/2014/main" id="{924D06C5-061B-6B8F-80D3-4960EA8A5D04}"/>
              </a:ext>
            </a:extLst>
          </p:cNvPr>
          <p:cNvSpPr>
            <a:spLocks noGrp="1" noChangeArrowheads="1"/>
          </p:cNvSpPr>
          <p:nvPr>
            <p:ph type="sldNum" sz="quarter" idx="12"/>
          </p:nvPr>
        </p:nvSpPr>
        <p:spPr>
          <a:ln/>
        </p:spPr>
        <p:txBody>
          <a:bodyPr/>
          <a:lstStyle>
            <a:lvl1pPr>
              <a:defRPr/>
            </a:lvl1pPr>
          </a:lstStyle>
          <a:p>
            <a:pPr>
              <a:defRPr/>
            </a:pPr>
            <a:fld id="{7C023BD2-AD17-9045-BF5D-8805BA88F48A}" type="slidenum">
              <a:rPr lang="en-US" altLang="en-US"/>
              <a:pPr>
                <a:defRPr/>
              </a:pPr>
              <a:t>‹#›</a:t>
            </a:fld>
            <a:endParaRPr lang="en-US" altLang="en-US"/>
          </a:p>
        </p:txBody>
      </p:sp>
    </p:spTree>
    <p:extLst>
      <p:ext uri="{BB962C8B-B14F-4D97-AF65-F5344CB8AC3E}">
        <p14:creationId xmlns:p14="http://schemas.microsoft.com/office/powerpoint/2010/main" val="29136150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a:extLst>
              <a:ext uri="{FF2B5EF4-FFF2-40B4-BE49-F238E27FC236}">
                <a16:creationId xmlns:a16="http://schemas.microsoft.com/office/drawing/2014/main" id="{6E65624A-0BB9-BE45-530E-693F6BE6AF37}"/>
              </a:ext>
            </a:extLst>
          </p:cNvPr>
          <p:cNvSpPr>
            <a:spLocks noGrp="1" noChangeArrowheads="1"/>
          </p:cNvSpPr>
          <p:nvPr>
            <p:ph type="dt" sz="half" idx="10"/>
          </p:nvPr>
        </p:nvSpPr>
        <p:spPr>
          <a:ln/>
        </p:spPr>
        <p:txBody>
          <a:bodyPr/>
          <a:lstStyle>
            <a:lvl1pPr>
              <a:defRPr/>
            </a:lvl1pPr>
          </a:lstStyle>
          <a:p>
            <a:pPr>
              <a:defRPr/>
            </a:pPr>
            <a:fld id="{DF3583AD-8A06-5049-91BA-95D4D03B3CA6}" type="datetime1">
              <a:rPr lang="en-US" altLang="en-US"/>
              <a:pPr>
                <a:defRPr/>
              </a:pPr>
              <a:t>9/16/25</a:t>
            </a:fld>
            <a:endParaRPr lang="en-US" altLang="en-US"/>
          </a:p>
        </p:txBody>
      </p:sp>
      <p:sp>
        <p:nvSpPr>
          <p:cNvPr id="5" name="Rectangle 12">
            <a:extLst>
              <a:ext uri="{FF2B5EF4-FFF2-40B4-BE49-F238E27FC236}">
                <a16:creationId xmlns:a16="http://schemas.microsoft.com/office/drawing/2014/main" id="{D74D6ACC-1CE8-9DC1-C0D6-72AA4E36F56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13">
            <a:extLst>
              <a:ext uri="{FF2B5EF4-FFF2-40B4-BE49-F238E27FC236}">
                <a16:creationId xmlns:a16="http://schemas.microsoft.com/office/drawing/2014/main" id="{9752A1F5-AFF6-F11A-C2E8-421BFDA39367}"/>
              </a:ext>
            </a:extLst>
          </p:cNvPr>
          <p:cNvSpPr>
            <a:spLocks noGrp="1" noChangeArrowheads="1"/>
          </p:cNvSpPr>
          <p:nvPr>
            <p:ph type="sldNum" sz="quarter" idx="12"/>
          </p:nvPr>
        </p:nvSpPr>
        <p:spPr>
          <a:ln/>
        </p:spPr>
        <p:txBody>
          <a:bodyPr/>
          <a:lstStyle>
            <a:lvl1pPr>
              <a:defRPr/>
            </a:lvl1pPr>
          </a:lstStyle>
          <a:p>
            <a:pPr>
              <a:defRPr/>
            </a:pPr>
            <a:fld id="{6E806FAB-0CA3-4B45-82E2-892152B03541}" type="slidenum">
              <a:rPr lang="en-US" altLang="en-US"/>
              <a:pPr>
                <a:defRPr/>
              </a:pPr>
              <a:t>‹#›</a:t>
            </a:fld>
            <a:endParaRPr lang="en-US" altLang="en-US"/>
          </a:p>
        </p:txBody>
      </p:sp>
    </p:spTree>
    <p:extLst>
      <p:ext uri="{BB962C8B-B14F-4D97-AF65-F5344CB8AC3E}">
        <p14:creationId xmlns:p14="http://schemas.microsoft.com/office/powerpoint/2010/main" val="12965424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04800" y="1219200"/>
            <a:ext cx="4248150" cy="49133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05350" y="1219200"/>
            <a:ext cx="4249738" cy="49133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a:extLst>
              <a:ext uri="{FF2B5EF4-FFF2-40B4-BE49-F238E27FC236}">
                <a16:creationId xmlns:a16="http://schemas.microsoft.com/office/drawing/2014/main" id="{1CCE1E3E-E999-4C2D-C0A9-BD197065FF41}"/>
              </a:ext>
            </a:extLst>
          </p:cNvPr>
          <p:cNvSpPr>
            <a:spLocks noGrp="1" noChangeArrowheads="1"/>
          </p:cNvSpPr>
          <p:nvPr>
            <p:ph type="dt" sz="half" idx="10"/>
          </p:nvPr>
        </p:nvSpPr>
        <p:spPr>
          <a:ln/>
        </p:spPr>
        <p:txBody>
          <a:bodyPr/>
          <a:lstStyle>
            <a:lvl1pPr>
              <a:defRPr/>
            </a:lvl1pPr>
          </a:lstStyle>
          <a:p>
            <a:pPr>
              <a:defRPr/>
            </a:pPr>
            <a:fld id="{510A2394-2DDD-0845-8EB8-8A161EB8322B}" type="datetime1">
              <a:rPr lang="en-US" altLang="en-US"/>
              <a:pPr>
                <a:defRPr/>
              </a:pPr>
              <a:t>9/16/25</a:t>
            </a:fld>
            <a:endParaRPr lang="en-US" altLang="en-US"/>
          </a:p>
        </p:txBody>
      </p:sp>
      <p:sp>
        <p:nvSpPr>
          <p:cNvPr id="6" name="Rectangle 12">
            <a:extLst>
              <a:ext uri="{FF2B5EF4-FFF2-40B4-BE49-F238E27FC236}">
                <a16:creationId xmlns:a16="http://schemas.microsoft.com/office/drawing/2014/main" id="{89E42D36-9FEC-2DCF-0653-C33091DAAC4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3">
            <a:extLst>
              <a:ext uri="{FF2B5EF4-FFF2-40B4-BE49-F238E27FC236}">
                <a16:creationId xmlns:a16="http://schemas.microsoft.com/office/drawing/2014/main" id="{5266D108-9786-4BDC-574C-F6E524378A68}"/>
              </a:ext>
            </a:extLst>
          </p:cNvPr>
          <p:cNvSpPr>
            <a:spLocks noGrp="1" noChangeArrowheads="1"/>
          </p:cNvSpPr>
          <p:nvPr>
            <p:ph type="sldNum" sz="quarter" idx="12"/>
          </p:nvPr>
        </p:nvSpPr>
        <p:spPr>
          <a:ln/>
        </p:spPr>
        <p:txBody>
          <a:bodyPr/>
          <a:lstStyle>
            <a:lvl1pPr>
              <a:defRPr/>
            </a:lvl1pPr>
          </a:lstStyle>
          <a:p>
            <a:pPr>
              <a:defRPr/>
            </a:pPr>
            <a:fld id="{F83AA908-22CC-AC42-8EAD-5032A424FE65}" type="slidenum">
              <a:rPr lang="en-US" altLang="en-US"/>
              <a:pPr>
                <a:defRPr/>
              </a:pPr>
              <a:t>‹#›</a:t>
            </a:fld>
            <a:endParaRPr lang="en-US" altLang="en-US"/>
          </a:p>
        </p:txBody>
      </p:sp>
    </p:spTree>
    <p:extLst>
      <p:ext uri="{BB962C8B-B14F-4D97-AF65-F5344CB8AC3E}">
        <p14:creationId xmlns:p14="http://schemas.microsoft.com/office/powerpoint/2010/main" val="20638448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a:extLst>
              <a:ext uri="{FF2B5EF4-FFF2-40B4-BE49-F238E27FC236}">
                <a16:creationId xmlns:a16="http://schemas.microsoft.com/office/drawing/2014/main" id="{904B3963-F9A7-10E7-CC68-1F411B7584E9}"/>
              </a:ext>
            </a:extLst>
          </p:cNvPr>
          <p:cNvSpPr>
            <a:spLocks noGrp="1" noChangeArrowheads="1"/>
          </p:cNvSpPr>
          <p:nvPr>
            <p:ph type="dt" sz="half" idx="10"/>
          </p:nvPr>
        </p:nvSpPr>
        <p:spPr>
          <a:ln/>
        </p:spPr>
        <p:txBody>
          <a:bodyPr/>
          <a:lstStyle>
            <a:lvl1pPr>
              <a:defRPr/>
            </a:lvl1pPr>
          </a:lstStyle>
          <a:p>
            <a:pPr>
              <a:defRPr/>
            </a:pPr>
            <a:fld id="{3F81A1F5-A645-0A49-97BC-5A8D6317DB6F}" type="datetime1">
              <a:rPr lang="en-US" altLang="en-US"/>
              <a:pPr>
                <a:defRPr/>
              </a:pPr>
              <a:t>9/16/25</a:t>
            </a:fld>
            <a:endParaRPr lang="en-US" altLang="en-US"/>
          </a:p>
        </p:txBody>
      </p:sp>
      <p:sp>
        <p:nvSpPr>
          <p:cNvPr id="8" name="Rectangle 12">
            <a:extLst>
              <a:ext uri="{FF2B5EF4-FFF2-40B4-BE49-F238E27FC236}">
                <a16:creationId xmlns:a16="http://schemas.microsoft.com/office/drawing/2014/main" id="{301DC6FF-9163-38C5-9866-1E74726FF69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13">
            <a:extLst>
              <a:ext uri="{FF2B5EF4-FFF2-40B4-BE49-F238E27FC236}">
                <a16:creationId xmlns:a16="http://schemas.microsoft.com/office/drawing/2014/main" id="{0DE1A9CF-7D78-8865-D29F-BB321C5B7DFB}"/>
              </a:ext>
            </a:extLst>
          </p:cNvPr>
          <p:cNvSpPr>
            <a:spLocks noGrp="1" noChangeArrowheads="1"/>
          </p:cNvSpPr>
          <p:nvPr>
            <p:ph type="sldNum" sz="quarter" idx="12"/>
          </p:nvPr>
        </p:nvSpPr>
        <p:spPr>
          <a:ln/>
        </p:spPr>
        <p:txBody>
          <a:bodyPr/>
          <a:lstStyle>
            <a:lvl1pPr>
              <a:defRPr/>
            </a:lvl1pPr>
          </a:lstStyle>
          <a:p>
            <a:pPr>
              <a:defRPr/>
            </a:pPr>
            <a:fld id="{24E520C3-966D-D54F-B44C-3016BF4B983D}" type="slidenum">
              <a:rPr lang="en-US" altLang="en-US"/>
              <a:pPr>
                <a:defRPr/>
              </a:pPr>
              <a:t>‹#›</a:t>
            </a:fld>
            <a:endParaRPr lang="en-US" altLang="en-US"/>
          </a:p>
        </p:txBody>
      </p:sp>
    </p:spTree>
    <p:extLst>
      <p:ext uri="{BB962C8B-B14F-4D97-AF65-F5344CB8AC3E}">
        <p14:creationId xmlns:p14="http://schemas.microsoft.com/office/powerpoint/2010/main" val="25434559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a:extLst>
              <a:ext uri="{FF2B5EF4-FFF2-40B4-BE49-F238E27FC236}">
                <a16:creationId xmlns:a16="http://schemas.microsoft.com/office/drawing/2014/main" id="{257D5D39-1D55-773C-CE46-7E18637B298A}"/>
              </a:ext>
            </a:extLst>
          </p:cNvPr>
          <p:cNvSpPr>
            <a:spLocks noGrp="1" noChangeArrowheads="1"/>
          </p:cNvSpPr>
          <p:nvPr>
            <p:ph type="dt" sz="half" idx="10"/>
          </p:nvPr>
        </p:nvSpPr>
        <p:spPr>
          <a:ln/>
        </p:spPr>
        <p:txBody>
          <a:bodyPr/>
          <a:lstStyle>
            <a:lvl1pPr>
              <a:defRPr/>
            </a:lvl1pPr>
          </a:lstStyle>
          <a:p>
            <a:pPr>
              <a:defRPr/>
            </a:pPr>
            <a:fld id="{95CC8CB4-A9A8-C94C-B3AB-0CECC1D6FE19}" type="datetime1">
              <a:rPr lang="en-US" altLang="en-US"/>
              <a:pPr>
                <a:defRPr/>
              </a:pPr>
              <a:t>9/16/25</a:t>
            </a:fld>
            <a:endParaRPr lang="en-US" altLang="en-US"/>
          </a:p>
        </p:txBody>
      </p:sp>
      <p:sp>
        <p:nvSpPr>
          <p:cNvPr id="4" name="Rectangle 12">
            <a:extLst>
              <a:ext uri="{FF2B5EF4-FFF2-40B4-BE49-F238E27FC236}">
                <a16:creationId xmlns:a16="http://schemas.microsoft.com/office/drawing/2014/main" id="{6A3400A5-BDF2-F050-A7B8-7EFF14A371F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13">
            <a:extLst>
              <a:ext uri="{FF2B5EF4-FFF2-40B4-BE49-F238E27FC236}">
                <a16:creationId xmlns:a16="http://schemas.microsoft.com/office/drawing/2014/main" id="{2DBDC281-BF6F-633B-6CC8-B050D335442C}"/>
              </a:ext>
            </a:extLst>
          </p:cNvPr>
          <p:cNvSpPr>
            <a:spLocks noGrp="1" noChangeArrowheads="1"/>
          </p:cNvSpPr>
          <p:nvPr>
            <p:ph type="sldNum" sz="quarter" idx="12"/>
          </p:nvPr>
        </p:nvSpPr>
        <p:spPr>
          <a:ln/>
        </p:spPr>
        <p:txBody>
          <a:bodyPr/>
          <a:lstStyle>
            <a:lvl1pPr>
              <a:defRPr/>
            </a:lvl1pPr>
          </a:lstStyle>
          <a:p>
            <a:pPr>
              <a:defRPr/>
            </a:pPr>
            <a:fld id="{5F1DE9DC-C464-414C-98BB-77E05BAFAEBC}" type="slidenum">
              <a:rPr lang="en-US" altLang="en-US"/>
              <a:pPr>
                <a:defRPr/>
              </a:pPr>
              <a:t>‹#›</a:t>
            </a:fld>
            <a:endParaRPr lang="en-US" altLang="en-US"/>
          </a:p>
        </p:txBody>
      </p:sp>
    </p:spTree>
    <p:extLst>
      <p:ext uri="{BB962C8B-B14F-4D97-AF65-F5344CB8AC3E}">
        <p14:creationId xmlns:p14="http://schemas.microsoft.com/office/powerpoint/2010/main" val="35460730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a:extLst>
              <a:ext uri="{FF2B5EF4-FFF2-40B4-BE49-F238E27FC236}">
                <a16:creationId xmlns:a16="http://schemas.microsoft.com/office/drawing/2014/main" id="{C02F8893-E27D-8068-18D7-1F64544EF7FB}"/>
              </a:ext>
            </a:extLst>
          </p:cNvPr>
          <p:cNvSpPr>
            <a:spLocks noGrp="1" noChangeArrowheads="1"/>
          </p:cNvSpPr>
          <p:nvPr>
            <p:ph type="dt" sz="half" idx="10"/>
          </p:nvPr>
        </p:nvSpPr>
        <p:spPr>
          <a:ln/>
        </p:spPr>
        <p:txBody>
          <a:bodyPr/>
          <a:lstStyle>
            <a:lvl1pPr>
              <a:defRPr/>
            </a:lvl1pPr>
          </a:lstStyle>
          <a:p>
            <a:pPr>
              <a:defRPr/>
            </a:pPr>
            <a:fld id="{94B0FDEB-DDDD-144F-80AB-89469C0486DA}" type="datetime1">
              <a:rPr lang="en-US" altLang="en-US"/>
              <a:pPr>
                <a:defRPr/>
              </a:pPr>
              <a:t>9/16/25</a:t>
            </a:fld>
            <a:endParaRPr lang="en-US" altLang="en-US"/>
          </a:p>
        </p:txBody>
      </p:sp>
      <p:sp>
        <p:nvSpPr>
          <p:cNvPr id="3" name="Rectangle 12">
            <a:extLst>
              <a:ext uri="{FF2B5EF4-FFF2-40B4-BE49-F238E27FC236}">
                <a16:creationId xmlns:a16="http://schemas.microsoft.com/office/drawing/2014/main" id="{68DF2694-02B9-2369-A54C-7386E72100E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13">
            <a:extLst>
              <a:ext uri="{FF2B5EF4-FFF2-40B4-BE49-F238E27FC236}">
                <a16:creationId xmlns:a16="http://schemas.microsoft.com/office/drawing/2014/main" id="{19740211-2FE5-3725-18F9-8A86EF901342}"/>
              </a:ext>
            </a:extLst>
          </p:cNvPr>
          <p:cNvSpPr>
            <a:spLocks noGrp="1" noChangeArrowheads="1"/>
          </p:cNvSpPr>
          <p:nvPr>
            <p:ph type="sldNum" sz="quarter" idx="12"/>
          </p:nvPr>
        </p:nvSpPr>
        <p:spPr>
          <a:ln/>
        </p:spPr>
        <p:txBody>
          <a:bodyPr/>
          <a:lstStyle>
            <a:lvl1pPr>
              <a:defRPr/>
            </a:lvl1pPr>
          </a:lstStyle>
          <a:p>
            <a:pPr>
              <a:defRPr/>
            </a:pPr>
            <a:fld id="{DF25723A-9CAB-3040-A938-12BF61E46937}" type="slidenum">
              <a:rPr lang="en-US" altLang="en-US"/>
              <a:pPr>
                <a:defRPr/>
              </a:pPr>
              <a:t>‹#›</a:t>
            </a:fld>
            <a:endParaRPr lang="en-US" altLang="en-US"/>
          </a:p>
        </p:txBody>
      </p:sp>
    </p:spTree>
    <p:extLst>
      <p:ext uri="{BB962C8B-B14F-4D97-AF65-F5344CB8AC3E}">
        <p14:creationId xmlns:p14="http://schemas.microsoft.com/office/powerpoint/2010/main" val="2635296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a:extLst>
              <a:ext uri="{FF2B5EF4-FFF2-40B4-BE49-F238E27FC236}">
                <a16:creationId xmlns:a16="http://schemas.microsoft.com/office/drawing/2014/main" id="{84832015-B3FC-FBE9-4AAB-05AD15DACDCD}"/>
              </a:ext>
            </a:extLst>
          </p:cNvPr>
          <p:cNvSpPr>
            <a:spLocks noGrp="1" noChangeArrowheads="1"/>
          </p:cNvSpPr>
          <p:nvPr>
            <p:ph type="dt" sz="half" idx="10"/>
          </p:nvPr>
        </p:nvSpPr>
        <p:spPr>
          <a:ln/>
        </p:spPr>
        <p:txBody>
          <a:bodyPr/>
          <a:lstStyle>
            <a:lvl1pPr>
              <a:defRPr/>
            </a:lvl1pPr>
          </a:lstStyle>
          <a:p>
            <a:pPr>
              <a:defRPr/>
            </a:pPr>
            <a:fld id="{934F5EC2-9473-1148-9D83-A802FE307901}" type="datetime1">
              <a:rPr lang="en-US" altLang="en-US"/>
              <a:pPr>
                <a:defRPr/>
              </a:pPr>
              <a:t>9/16/25</a:t>
            </a:fld>
            <a:endParaRPr lang="en-US" altLang="en-US"/>
          </a:p>
        </p:txBody>
      </p:sp>
      <p:sp>
        <p:nvSpPr>
          <p:cNvPr id="6" name="Rectangle 12">
            <a:extLst>
              <a:ext uri="{FF2B5EF4-FFF2-40B4-BE49-F238E27FC236}">
                <a16:creationId xmlns:a16="http://schemas.microsoft.com/office/drawing/2014/main" id="{BF6068DD-AA05-FCEE-9EC0-A6AEDE9FC76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3">
            <a:extLst>
              <a:ext uri="{FF2B5EF4-FFF2-40B4-BE49-F238E27FC236}">
                <a16:creationId xmlns:a16="http://schemas.microsoft.com/office/drawing/2014/main" id="{BDB048B7-2BA7-2543-BE91-8A779024BCD8}"/>
              </a:ext>
            </a:extLst>
          </p:cNvPr>
          <p:cNvSpPr>
            <a:spLocks noGrp="1" noChangeArrowheads="1"/>
          </p:cNvSpPr>
          <p:nvPr>
            <p:ph type="sldNum" sz="quarter" idx="12"/>
          </p:nvPr>
        </p:nvSpPr>
        <p:spPr>
          <a:ln/>
        </p:spPr>
        <p:txBody>
          <a:bodyPr/>
          <a:lstStyle>
            <a:lvl1pPr>
              <a:defRPr/>
            </a:lvl1pPr>
          </a:lstStyle>
          <a:p>
            <a:pPr>
              <a:defRPr/>
            </a:pPr>
            <a:fld id="{0C706EF2-E40D-084A-A1EB-69EFED1B50B0}" type="slidenum">
              <a:rPr lang="en-US" altLang="en-US"/>
              <a:pPr>
                <a:defRPr/>
              </a:pPr>
              <a:t>‹#›</a:t>
            </a:fld>
            <a:endParaRPr lang="en-US" altLang="en-US"/>
          </a:p>
        </p:txBody>
      </p:sp>
    </p:spTree>
    <p:extLst>
      <p:ext uri="{BB962C8B-B14F-4D97-AF65-F5344CB8AC3E}">
        <p14:creationId xmlns:p14="http://schemas.microsoft.com/office/powerpoint/2010/main" val="15651196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a:extLst>
              <a:ext uri="{FF2B5EF4-FFF2-40B4-BE49-F238E27FC236}">
                <a16:creationId xmlns:a16="http://schemas.microsoft.com/office/drawing/2014/main" id="{81AB31A8-47D3-9103-AF34-0CF38BA62792}"/>
              </a:ext>
            </a:extLst>
          </p:cNvPr>
          <p:cNvSpPr>
            <a:spLocks noGrp="1" noChangeArrowheads="1"/>
          </p:cNvSpPr>
          <p:nvPr>
            <p:ph type="dt" sz="half" idx="10"/>
          </p:nvPr>
        </p:nvSpPr>
        <p:spPr>
          <a:ln/>
        </p:spPr>
        <p:txBody>
          <a:bodyPr/>
          <a:lstStyle>
            <a:lvl1pPr>
              <a:defRPr/>
            </a:lvl1pPr>
          </a:lstStyle>
          <a:p>
            <a:pPr>
              <a:defRPr/>
            </a:pPr>
            <a:fld id="{ECAC6B04-5027-CA47-964A-53E7B8766DC4}" type="datetime1">
              <a:rPr lang="en-US" altLang="en-US"/>
              <a:pPr>
                <a:defRPr/>
              </a:pPr>
              <a:t>9/16/25</a:t>
            </a:fld>
            <a:endParaRPr lang="en-US" altLang="en-US"/>
          </a:p>
        </p:txBody>
      </p:sp>
      <p:sp>
        <p:nvSpPr>
          <p:cNvPr id="6" name="Rectangle 12">
            <a:extLst>
              <a:ext uri="{FF2B5EF4-FFF2-40B4-BE49-F238E27FC236}">
                <a16:creationId xmlns:a16="http://schemas.microsoft.com/office/drawing/2014/main" id="{DB332078-801F-022C-3107-79CA4D66A82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13">
            <a:extLst>
              <a:ext uri="{FF2B5EF4-FFF2-40B4-BE49-F238E27FC236}">
                <a16:creationId xmlns:a16="http://schemas.microsoft.com/office/drawing/2014/main" id="{1D24D8AF-F493-2BD5-8F6A-A7D55A0DEF8B}"/>
              </a:ext>
            </a:extLst>
          </p:cNvPr>
          <p:cNvSpPr>
            <a:spLocks noGrp="1" noChangeArrowheads="1"/>
          </p:cNvSpPr>
          <p:nvPr>
            <p:ph type="sldNum" sz="quarter" idx="12"/>
          </p:nvPr>
        </p:nvSpPr>
        <p:spPr>
          <a:ln/>
        </p:spPr>
        <p:txBody>
          <a:bodyPr/>
          <a:lstStyle>
            <a:lvl1pPr>
              <a:defRPr/>
            </a:lvl1pPr>
          </a:lstStyle>
          <a:p>
            <a:pPr>
              <a:defRPr/>
            </a:pPr>
            <a:fld id="{EF3B8076-7430-6541-80B3-07D288D8BCA6}" type="slidenum">
              <a:rPr lang="en-US" altLang="en-US"/>
              <a:pPr>
                <a:defRPr/>
              </a:pPr>
              <a:t>‹#›</a:t>
            </a:fld>
            <a:endParaRPr lang="en-US" altLang="en-US"/>
          </a:p>
        </p:txBody>
      </p:sp>
    </p:spTree>
    <p:extLst>
      <p:ext uri="{BB962C8B-B14F-4D97-AF65-F5344CB8AC3E}">
        <p14:creationId xmlns:p14="http://schemas.microsoft.com/office/powerpoint/2010/main" val="42157128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E0EEB1F2-B853-F81B-CF04-9D2AB5D8DE00}"/>
              </a:ext>
            </a:extLst>
          </p:cNvPr>
          <p:cNvSpPr>
            <a:spLocks noChangeArrowheads="1"/>
          </p:cNvSpPr>
          <p:nvPr/>
        </p:nvSpPr>
        <p:spPr bwMode="ltGray">
          <a:xfrm>
            <a:off x="417513" y="260350"/>
            <a:ext cx="438150" cy="474663"/>
          </a:xfrm>
          <a:prstGeom prst="rect">
            <a:avLst/>
          </a:prstGeom>
          <a:solidFill>
            <a:schemeClr val="accent2"/>
          </a:solidFill>
          <a:ln>
            <a:noFill/>
          </a:ln>
        </p:spPr>
        <p:txBody>
          <a:bodyPr wrap="none" anchor="ctr"/>
          <a:lstStyle>
            <a:lvl1pPr>
              <a:defRPr sz="2800">
                <a:solidFill>
                  <a:schemeClr val="tx1"/>
                </a:solidFill>
                <a:latin typeface="Arial" panose="020B0604020202020204" pitchFamily="34" charset="0"/>
                <a:ea typeface="ＭＳ Ｐゴシック" panose="020B0600070205080204" pitchFamily="34" charset="-128"/>
              </a:defRPr>
            </a:lvl1pPr>
            <a:lvl2pPr marL="742950" indent="-285750">
              <a:defRPr sz="2800">
                <a:solidFill>
                  <a:schemeClr val="tx1"/>
                </a:solidFill>
                <a:latin typeface="Arial" panose="020B0604020202020204" pitchFamily="34" charset="0"/>
                <a:ea typeface="ＭＳ Ｐゴシック" panose="020B0600070205080204" pitchFamily="34" charset="-128"/>
              </a:defRPr>
            </a:lvl2pPr>
            <a:lvl3pPr marL="1143000" indent="-228600">
              <a:defRPr sz="2800">
                <a:solidFill>
                  <a:schemeClr val="tx1"/>
                </a:solidFill>
                <a:latin typeface="Arial" panose="020B0604020202020204" pitchFamily="34" charset="0"/>
                <a:ea typeface="ＭＳ Ｐゴシック" panose="020B0600070205080204" pitchFamily="34" charset="-128"/>
              </a:defRPr>
            </a:lvl3pPr>
            <a:lvl4pPr marL="1600200" indent="-228600">
              <a:defRPr sz="2800">
                <a:solidFill>
                  <a:schemeClr val="tx1"/>
                </a:solidFill>
                <a:latin typeface="Arial" panose="020B0604020202020204" pitchFamily="34" charset="0"/>
                <a:ea typeface="ＭＳ Ｐゴシック" panose="020B0600070205080204" pitchFamily="34" charset="-128"/>
              </a:defRPr>
            </a:lvl4pPr>
            <a:lvl5pPr marL="2057400" indent="-228600">
              <a:defRPr sz="28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9pPr>
          </a:lstStyle>
          <a:p>
            <a:pPr algn="ctr" eaLnBrk="1" hangingPunct="1">
              <a:defRPr/>
            </a:pPr>
            <a:endParaRPr kumimoji="1" lang="en-US" altLang="en-US" sz="2400">
              <a:latin typeface="Tahoma" panose="020B0604030504040204" pitchFamily="34" charset="0"/>
            </a:endParaRPr>
          </a:p>
        </p:txBody>
      </p:sp>
      <p:sp>
        <p:nvSpPr>
          <p:cNvPr id="1027" name="Rectangle 3">
            <a:extLst>
              <a:ext uri="{FF2B5EF4-FFF2-40B4-BE49-F238E27FC236}">
                <a16:creationId xmlns:a16="http://schemas.microsoft.com/office/drawing/2014/main" id="{2BE67B65-BECE-0513-6192-B9A1C6AEB12F}"/>
              </a:ext>
            </a:extLst>
          </p:cNvPr>
          <p:cNvSpPr>
            <a:spLocks noChangeArrowheads="1"/>
          </p:cNvSpPr>
          <p:nvPr/>
        </p:nvSpPr>
        <p:spPr bwMode="ltGray">
          <a:xfrm>
            <a:off x="800100" y="260350"/>
            <a:ext cx="328613" cy="474663"/>
          </a:xfrm>
          <a:prstGeom prst="rect">
            <a:avLst/>
          </a:prstGeom>
          <a:gradFill rotWithShape="0">
            <a:gsLst>
              <a:gs pos="0">
                <a:schemeClr val="accent2"/>
              </a:gs>
              <a:gs pos="100000">
                <a:schemeClr val="bg1"/>
              </a:gs>
            </a:gsLst>
            <a:lin ang="0" scaled="1"/>
          </a:gradFill>
          <a:ln>
            <a:noFill/>
          </a:ln>
        </p:spPr>
        <p:txBody>
          <a:bodyPr wrap="none" anchor="ctr"/>
          <a:lstStyle>
            <a:lvl1pPr>
              <a:defRPr sz="2800">
                <a:solidFill>
                  <a:schemeClr val="tx1"/>
                </a:solidFill>
                <a:latin typeface="Arial" panose="020B0604020202020204" pitchFamily="34" charset="0"/>
                <a:ea typeface="ＭＳ Ｐゴシック" panose="020B0600070205080204" pitchFamily="34" charset="-128"/>
              </a:defRPr>
            </a:lvl1pPr>
            <a:lvl2pPr marL="742950" indent="-285750">
              <a:defRPr sz="2800">
                <a:solidFill>
                  <a:schemeClr val="tx1"/>
                </a:solidFill>
                <a:latin typeface="Arial" panose="020B0604020202020204" pitchFamily="34" charset="0"/>
                <a:ea typeface="ＭＳ Ｐゴシック" panose="020B0600070205080204" pitchFamily="34" charset="-128"/>
              </a:defRPr>
            </a:lvl2pPr>
            <a:lvl3pPr marL="1143000" indent="-228600">
              <a:defRPr sz="2800">
                <a:solidFill>
                  <a:schemeClr val="tx1"/>
                </a:solidFill>
                <a:latin typeface="Arial" panose="020B0604020202020204" pitchFamily="34" charset="0"/>
                <a:ea typeface="ＭＳ Ｐゴシック" panose="020B0600070205080204" pitchFamily="34" charset="-128"/>
              </a:defRPr>
            </a:lvl3pPr>
            <a:lvl4pPr marL="1600200" indent="-228600">
              <a:defRPr sz="2800">
                <a:solidFill>
                  <a:schemeClr val="tx1"/>
                </a:solidFill>
                <a:latin typeface="Arial" panose="020B0604020202020204" pitchFamily="34" charset="0"/>
                <a:ea typeface="ＭＳ Ｐゴシック" panose="020B0600070205080204" pitchFamily="34" charset="-128"/>
              </a:defRPr>
            </a:lvl4pPr>
            <a:lvl5pPr marL="2057400" indent="-228600">
              <a:defRPr sz="28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9pPr>
          </a:lstStyle>
          <a:p>
            <a:pPr algn="ctr" eaLnBrk="1" hangingPunct="1">
              <a:defRPr/>
            </a:pPr>
            <a:endParaRPr kumimoji="1" lang="en-US" altLang="en-US" sz="2400">
              <a:latin typeface="Tahoma" panose="020B0604030504040204" pitchFamily="34" charset="0"/>
            </a:endParaRPr>
          </a:p>
        </p:txBody>
      </p:sp>
      <p:sp>
        <p:nvSpPr>
          <p:cNvPr id="1028" name="Rectangle 4">
            <a:extLst>
              <a:ext uri="{FF2B5EF4-FFF2-40B4-BE49-F238E27FC236}">
                <a16:creationId xmlns:a16="http://schemas.microsoft.com/office/drawing/2014/main" id="{38D3F43F-DDBA-4473-A09E-C01A7330364F}"/>
              </a:ext>
            </a:extLst>
          </p:cNvPr>
          <p:cNvSpPr>
            <a:spLocks noChangeArrowheads="1"/>
          </p:cNvSpPr>
          <p:nvPr/>
        </p:nvSpPr>
        <p:spPr bwMode="ltGray">
          <a:xfrm>
            <a:off x="541338" y="682625"/>
            <a:ext cx="422275" cy="474663"/>
          </a:xfrm>
          <a:prstGeom prst="rect">
            <a:avLst/>
          </a:prstGeom>
          <a:solidFill>
            <a:schemeClr val="folHlink"/>
          </a:solidFill>
          <a:ln>
            <a:noFill/>
          </a:ln>
        </p:spPr>
        <p:txBody>
          <a:bodyPr wrap="none" anchor="ctr"/>
          <a:lstStyle>
            <a:lvl1pPr>
              <a:defRPr sz="2800">
                <a:solidFill>
                  <a:schemeClr val="tx1"/>
                </a:solidFill>
                <a:latin typeface="Arial" panose="020B0604020202020204" pitchFamily="34" charset="0"/>
                <a:ea typeface="ＭＳ Ｐゴシック" panose="020B0600070205080204" pitchFamily="34" charset="-128"/>
              </a:defRPr>
            </a:lvl1pPr>
            <a:lvl2pPr marL="742950" indent="-285750">
              <a:defRPr sz="2800">
                <a:solidFill>
                  <a:schemeClr val="tx1"/>
                </a:solidFill>
                <a:latin typeface="Arial" panose="020B0604020202020204" pitchFamily="34" charset="0"/>
                <a:ea typeface="ＭＳ Ｐゴシック" panose="020B0600070205080204" pitchFamily="34" charset="-128"/>
              </a:defRPr>
            </a:lvl2pPr>
            <a:lvl3pPr marL="1143000" indent="-228600">
              <a:defRPr sz="2800">
                <a:solidFill>
                  <a:schemeClr val="tx1"/>
                </a:solidFill>
                <a:latin typeface="Arial" panose="020B0604020202020204" pitchFamily="34" charset="0"/>
                <a:ea typeface="ＭＳ Ｐゴシック" panose="020B0600070205080204" pitchFamily="34" charset="-128"/>
              </a:defRPr>
            </a:lvl3pPr>
            <a:lvl4pPr marL="1600200" indent="-228600">
              <a:defRPr sz="2800">
                <a:solidFill>
                  <a:schemeClr val="tx1"/>
                </a:solidFill>
                <a:latin typeface="Arial" panose="020B0604020202020204" pitchFamily="34" charset="0"/>
                <a:ea typeface="ＭＳ Ｐゴシック" panose="020B0600070205080204" pitchFamily="34" charset="-128"/>
              </a:defRPr>
            </a:lvl4pPr>
            <a:lvl5pPr marL="2057400" indent="-228600">
              <a:defRPr sz="28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9pPr>
          </a:lstStyle>
          <a:p>
            <a:pPr algn="ctr" eaLnBrk="1" hangingPunct="1">
              <a:defRPr/>
            </a:pPr>
            <a:endParaRPr kumimoji="1" lang="en-US" altLang="en-US" sz="2400">
              <a:latin typeface="Tahoma" panose="020B0604030504040204" pitchFamily="34" charset="0"/>
            </a:endParaRPr>
          </a:p>
        </p:txBody>
      </p:sp>
      <p:sp>
        <p:nvSpPr>
          <p:cNvPr id="1029" name="Rectangle 5">
            <a:extLst>
              <a:ext uri="{FF2B5EF4-FFF2-40B4-BE49-F238E27FC236}">
                <a16:creationId xmlns:a16="http://schemas.microsoft.com/office/drawing/2014/main" id="{9C10621D-820F-DB32-A49A-561A22C11B7B}"/>
              </a:ext>
            </a:extLst>
          </p:cNvPr>
          <p:cNvSpPr>
            <a:spLocks noChangeArrowheads="1"/>
          </p:cNvSpPr>
          <p:nvPr/>
        </p:nvSpPr>
        <p:spPr bwMode="ltGray">
          <a:xfrm>
            <a:off x="911225" y="682625"/>
            <a:ext cx="368300" cy="474663"/>
          </a:xfrm>
          <a:prstGeom prst="rect">
            <a:avLst/>
          </a:prstGeom>
          <a:gradFill rotWithShape="0">
            <a:gsLst>
              <a:gs pos="0">
                <a:schemeClr val="folHlink"/>
              </a:gs>
              <a:gs pos="100000">
                <a:schemeClr val="bg1"/>
              </a:gs>
            </a:gsLst>
            <a:lin ang="0" scaled="1"/>
          </a:gradFill>
          <a:ln>
            <a:noFill/>
          </a:ln>
        </p:spPr>
        <p:txBody>
          <a:bodyPr wrap="none" anchor="ctr"/>
          <a:lstStyle>
            <a:lvl1pPr>
              <a:defRPr sz="2800">
                <a:solidFill>
                  <a:schemeClr val="tx1"/>
                </a:solidFill>
                <a:latin typeface="Arial" panose="020B0604020202020204" pitchFamily="34" charset="0"/>
                <a:ea typeface="ＭＳ Ｐゴシック" panose="020B0600070205080204" pitchFamily="34" charset="-128"/>
              </a:defRPr>
            </a:lvl1pPr>
            <a:lvl2pPr marL="742950" indent="-285750">
              <a:defRPr sz="2800">
                <a:solidFill>
                  <a:schemeClr val="tx1"/>
                </a:solidFill>
                <a:latin typeface="Arial" panose="020B0604020202020204" pitchFamily="34" charset="0"/>
                <a:ea typeface="ＭＳ Ｐゴシック" panose="020B0600070205080204" pitchFamily="34" charset="-128"/>
              </a:defRPr>
            </a:lvl2pPr>
            <a:lvl3pPr marL="1143000" indent="-228600">
              <a:defRPr sz="2800">
                <a:solidFill>
                  <a:schemeClr val="tx1"/>
                </a:solidFill>
                <a:latin typeface="Arial" panose="020B0604020202020204" pitchFamily="34" charset="0"/>
                <a:ea typeface="ＭＳ Ｐゴシック" panose="020B0600070205080204" pitchFamily="34" charset="-128"/>
              </a:defRPr>
            </a:lvl3pPr>
            <a:lvl4pPr marL="1600200" indent="-228600">
              <a:defRPr sz="2800">
                <a:solidFill>
                  <a:schemeClr val="tx1"/>
                </a:solidFill>
                <a:latin typeface="Arial" panose="020B0604020202020204" pitchFamily="34" charset="0"/>
                <a:ea typeface="ＭＳ Ｐゴシック" panose="020B0600070205080204" pitchFamily="34" charset="-128"/>
              </a:defRPr>
            </a:lvl4pPr>
            <a:lvl5pPr marL="2057400" indent="-228600">
              <a:defRPr sz="28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9pPr>
          </a:lstStyle>
          <a:p>
            <a:pPr algn="ctr" eaLnBrk="1" hangingPunct="1">
              <a:defRPr/>
            </a:pPr>
            <a:endParaRPr kumimoji="1" lang="en-US" altLang="en-US" sz="2400">
              <a:latin typeface="Tahoma" panose="020B0604030504040204" pitchFamily="34" charset="0"/>
            </a:endParaRPr>
          </a:p>
        </p:txBody>
      </p:sp>
      <p:sp>
        <p:nvSpPr>
          <p:cNvPr id="1030" name="Rectangle 6">
            <a:extLst>
              <a:ext uri="{FF2B5EF4-FFF2-40B4-BE49-F238E27FC236}">
                <a16:creationId xmlns:a16="http://schemas.microsoft.com/office/drawing/2014/main" id="{7A350F0D-FE67-42F1-CC5E-EE0FC191F2C0}"/>
              </a:ext>
            </a:extLst>
          </p:cNvPr>
          <p:cNvSpPr>
            <a:spLocks noChangeArrowheads="1"/>
          </p:cNvSpPr>
          <p:nvPr/>
        </p:nvSpPr>
        <p:spPr bwMode="ltGray">
          <a:xfrm>
            <a:off x="127000" y="609600"/>
            <a:ext cx="560388" cy="422275"/>
          </a:xfrm>
          <a:prstGeom prst="rect">
            <a:avLst/>
          </a:prstGeom>
          <a:gradFill rotWithShape="0">
            <a:gsLst>
              <a:gs pos="0">
                <a:schemeClr val="bg1"/>
              </a:gs>
              <a:gs pos="100000">
                <a:schemeClr val="hlink"/>
              </a:gs>
            </a:gsLst>
            <a:lin ang="18900000" scaled="1"/>
          </a:gradFill>
          <a:ln>
            <a:noFill/>
          </a:ln>
        </p:spPr>
        <p:txBody>
          <a:bodyPr wrap="none" anchor="ctr"/>
          <a:lstStyle>
            <a:lvl1pPr>
              <a:defRPr sz="2800">
                <a:solidFill>
                  <a:schemeClr val="tx1"/>
                </a:solidFill>
                <a:latin typeface="Arial" panose="020B0604020202020204" pitchFamily="34" charset="0"/>
                <a:ea typeface="ＭＳ Ｐゴシック" panose="020B0600070205080204" pitchFamily="34" charset="-128"/>
              </a:defRPr>
            </a:lvl1pPr>
            <a:lvl2pPr marL="742950" indent="-285750">
              <a:defRPr sz="2800">
                <a:solidFill>
                  <a:schemeClr val="tx1"/>
                </a:solidFill>
                <a:latin typeface="Arial" panose="020B0604020202020204" pitchFamily="34" charset="0"/>
                <a:ea typeface="ＭＳ Ｐゴシック" panose="020B0600070205080204" pitchFamily="34" charset="-128"/>
              </a:defRPr>
            </a:lvl2pPr>
            <a:lvl3pPr marL="1143000" indent="-228600">
              <a:defRPr sz="2800">
                <a:solidFill>
                  <a:schemeClr val="tx1"/>
                </a:solidFill>
                <a:latin typeface="Arial" panose="020B0604020202020204" pitchFamily="34" charset="0"/>
                <a:ea typeface="ＭＳ Ｐゴシック" panose="020B0600070205080204" pitchFamily="34" charset="-128"/>
              </a:defRPr>
            </a:lvl3pPr>
            <a:lvl4pPr marL="1600200" indent="-228600">
              <a:defRPr sz="2800">
                <a:solidFill>
                  <a:schemeClr val="tx1"/>
                </a:solidFill>
                <a:latin typeface="Arial" panose="020B0604020202020204" pitchFamily="34" charset="0"/>
                <a:ea typeface="ＭＳ Ｐゴシック" panose="020B0600070205080204" pitchFamily="34" charset="-128"/>
              </a:defRPr>
            </a:lvl4pPr>
            <a:lvl5pPr marL="2057400" indent="-228600">
              <a:defRPr sz="28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9pPr>
          </a:lstStyle>
          <a:p>
            <a:pPr algn="ctr" eaLnBrk="1" hangingPunct="1">
              <a:defRPr/>
            </a:pPr>
            <a:endParaRPr kumimoji="1" lang="en-US" altLang="en-US" sz="2400">
              <a:latin typeface="Tahoma" panose="020B0604030504040204" pitchFamily="34" charset="0"/>
            </a:endParaRPr>
          </a:p>
        </p:txBody>
      </p:sp>
      <p:sp>
        <p:nvSpPr>
          <p:cNvPr id="1031" name="Rectangle 7">
            <a:extLst>
              <a:ext uri="{FF2B5EF4-FFF2-40B4-BE49-F238E27FC236}">
                <a16:creationId xmlns:a16="http://schemas.microsoft.com/office/drawing/2014/main" id="{1E8B20BC-2EDC-1B96-79F7-757EAD66A941}"/>
              </a:ext>
            </a:extLst>
          </p:cNvPr>
          <p:cNvSpPr>
            <a:spLocks noChangeArrowheads="1"/>
          </p:cNvSpPr>
          <p:nvPr/>
        </p:nvSpPr>
        <p:spPr bwMode="gray">
          <a:xfrm>
            <a:off x="762000" y="152400"/>
            <a:ext cx="31750" cy="1052513"/>
          </a:xfrm>
          <a:prstGeom prst="rect">
            <a:avLst/>
          </a:prstGeom>
          <a:solidFill>
            <a:schemeClr val="bg2"/>
          </a:solidFill>
          <a:ln>
            <a:noFill/>
          </a:ln>
        </p:spPr>
        <p:txBody>
          <a:bodyPr wrap="none" anchor="ctr"/>
          <a:lstStyle>
            <a:lvl1pPr>
              <a:defRPr sz="2800">
                <a:solidFill>
                  <a:schemeClr val="tx1"/>
                </a:solidFill>
                <a:latin typeface="Arial" panose="020B0604020202020204" pitchFamily="34" charset="0"/>
                <a:ea typeface="ＭＳ Ｐゴシック" panose="020B0600070205080204" pitchFamily="34" charset="-128"/>
              </a:defRPr>
            </a:lvl1pPr>
            <a:lvl2pPr marL="742950" indent="-285750">
              <a:defRPr sz="2800">
                <a:solidFill>
                  <a:schemeClr val="tx1"/>
                </a:solidFill>
                <a:latin typeface="Arial" panose="020B0604020202020204" pitchFamily="34" charset="0"/>
                <a:ea typeface="ＭＳ Ｐゴシック" panose="020B0600070205080204" pitchFamily="34" charset="-128"/>
              </a:defRPr>
            </a:lvl2pPr>
            <a:lvl3pPr marL="1143000" indent="-228600">
              <a:defRPr sz="2800">
                <a:solidFill>
                  <a:schemeClr val="tx1"/>
                </a:solidFill>
                <a:latin typeface="Arial" panose="020B0604020202020204" pitchFamily="34" charset="0"/>
                <a:ea typeface="ＭＳ Ｐゴシック" panose="020B0600070205080204" pitchFamily="34" charset="-128"/>
              </a:defRPr>
            </a:lvl3pPr>
            <a:lvl4pPr marL="1600200" indent="-228600">
              <a:defRPr sz="2800">
                <a:solidFill>
                  <a:schemeClr val="tx1"/>
                </a:solidFill>
                <a:latin typeface="Arial" panose="020B0604020202020204" pitchFamily="34" charset="0"/>
                <a:ea typeface="ＭＳ Ｐゴシック" panose="020B0600070205080204" pitchFamily="34" charset="-128"/>
              </a:defRPr>
            </a:lvl4pPr>
            <a:lvl5pPr marL="2057400" indent="-228600">
              <a:defRPr sz="28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9pPr>
          </a:lstStyle>
          <a:p>
            <a:pPr algn="ctr" eaLnBrk="1" hangingPunct="1">
              <a:defRPr/>
            </a:pPr>
            <a:endParaRPr kumimoji="1" lang="en-US" altLang="en-US" sz="2400">
              <a:latin typeface="Tahoma" panose="020B0604030504040204" pitchFamily="34" charset="0"/>
            </a:endParaRPr>
          </a:p>
        </p:txBody>
      </p:sp>
      <p:sp>
        <p:nvSpPr>
          <p:cNvPr id="1032" name="Rectangle 8">
            <a:extLst>
              <a:ext uri="{FF2B5EF4-FFF2-40B4-BE49-F238E27FC236}">
                <a16:creationId xmlns:a16="http://schemas.microsoft.com/office/drawing/2014/main" id="{81074DF2-9D46-7480-C5C7-677FE8F918B0}"/>
              </a:ext>
            </a:extLst>
          </p:cNvPr>
          <p:cNvSpPr>
            <a:spLocks noChangeArrowheads="1"/>
          </p:cNvSpPr>
          <p:nvPr/>
        </p:nvSpPr>
        <p:spPr bwMode="gray">
          <a:xfrm>
            <a:off x="442913" y="942975"/>
            <a:ext cx="8226425" cy="31750"/>
          </a:xfrm>
          <a:prstGeom prst="rect">
            <a:avLst/>
          </a:prstGeom>
          <a:gradFill rotWithShape="0">
            <a:gsLst>
              <a:gs pos="0">
                <a:schemeClr val="bg2"/>
              </a:gs>
              <a:gs pos="100000">
                <a:schemeClr val="bg1"/>
              </a:gs>
            </a:gsLst>
            <a:lin ang="0" scaled="1"/>
          </a:gradFill>
          <a:ln>
            <a:noFill/>
          </a:ln>
        </p:spPr>
        <p:txBody>
          <a:bodyPr wrap="none" anchor="ctr"/>
          <a:lstStyle>
            <a:lvl1pPr>
              <a:defRPr sz="2800">
                <a:solidFill>
                  <a:schemeClr val="tx1"/>
                </a:solidFill>
                <a:latin typeface="Arial" panose="020B0604020202020204" pitchFamily="34" charset="0"/>
                <a:ea typeface="ＭＳ Ｐゴシック" panose="020B0600070205080204" pitchFamily="34" charset="-128"/>
              </a:defRPr>
            </a:lvl1pPr>
            <a:lvl2pPr marL="742950" indent="-285750">
              <a:defRPr sz="2800">
                <a:solidFill>
                  <a:schemeClr val="tx1"/>
                </a:solidFill>
                <a:latin typeface="Arial" panose="020B0604020202020204" pitchFamily="34" charset="0"/>
                <a:ea typeface="ＭＳ Ｐゴシック" panose="020B0600070205080204" pitchFamily="34" charset="-128"/>
              </a:defRPr>
            </a:lvl2pPr>
            <a:lvl3pPr marL="1143000" indent="-228600">
              <a:defRPr sz="2800">
                <a:solidFill>
                  <a:schemeClr val="tx1"/>
                </a:solidFill>
                <a:latin typeface="Arial" panose="020B0604020202020204" pitchFamily="34" charset="0"/>
                <a:ea typeface="ＭＳ Ｐゴシック" panose="020B0600070205080204" pitchFamily="34" charset="-128"/>
              </a:defRPr>
            </a:lvl3pPr>
            <a:lvl4pPr marL="1600200" indent="-228600">
              <a:defRPr sz="2800">
                <a:solidFill>
                  <a:schemeClr val="tx1"/>
                </a:solidFill>
                <a:latin typeface="Arial" panose="020B0604020202020204" pitchFamily="34" charset="0"/>
                <a:ea typeface="ＭＳ Ｐゴシック" panose="020B0600070205080204" pitchFamily="34" charset="-128"/>
              </a:defRPr>
            </a:lvl4pPr>
            <a:lvl5pPr marL="2057400" indent="-228600">
              <a:defRPr sz="28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9pPr>
          </a:lstStyle>
          <a:p>
            <a:pPr algn="ctr" eaLnBrk="1" hangingPunct="1">
              <a:defRPr/>
            </a:pPr>
            <a:endParaRPr kumimoji="1" lang="en-US" altLang="en-US" sz="2400">
              <a:latin typeface="Tahoma" panose="020B0604030504040204" pitchFamily="34" charset="0"/>
            </a:endParaRPr>
          </a:p>
        </p:txBody>
      </p:sp>
      <p:sp>
        <p:nvSpPr>
          <p:cNvPr id="1033" name="Rectangle 9">
            <a:extLst>
              <a:ext uri="{FF2B5EF4-FFF2-40B4-BE49-F238E27FC236}">
                <a16:creationId xmlns:a16="http://schemas.microsoft.com/office/drawing/2014/main" id="{798B1A2A-A4E0-EA94-7AA5-0167CF1AAAEF}"/>
              </a:ext>
            </a:extLst>
          </p:cNvPr>
          <p:cNvSpPr>
            <a:spLocks noGrp="1" noChangeArrowheads="1"/>
          </p:cNvSpPr>
          <p:nvPr>
            <p:ph type="title"/>
          </p:nvPr>
        </p:nvSpPr>
        <p:spPr bwMode="auto">
          <a:xfrm>
            <a:off x="1150938" y="160338"/>
            <a:ext cx="7793037" cy="601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34" name="Rectangle 10">
            <a:extLst>
              <a:ext uri="{FF2B5EF4-FFF2-40B4-BE49-F238E27FC236}">
                <a16:creationId xmlns:a16="http://schemas.microsoft.com/office/drawing/2014/main" id="{9A9226ED-31CE-2DC0-CEFE-63AAEA617027}"/>
              </a:ext>
            </a:extLst>
          </p:cNvPr>
          <p:cNvSpPr>
            <a:spLocks noGrp="1" noChangeArrowheads="1"/>
          </p:cNvSpPr>
          <p:nvPr>
            <p:ph type="body" idx="1"/>
          </p:nvPr>
        </p:nvSpPr>
        <p:spPr bwMode="auto">
          <a:xfrm>
            <a:off x="304800" y="1219200"/>
            <a:ext cx="8650288" cy="4913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734219" name="Rectangle 11">
            <a:extLst>
              <a:ext uri="{FF2B5EF4-FFF2-40B4-BE49-F238E27FC236}">
                <a16:creationId xmlns:a16="http://schemas.microsoft.com/office/drawing/2014/main" id="{7F8F6D98-669C-BD5A-4281-818D2378CEF5}"/>
              </a:ext>
            </a:extLst>
          </p:cNvPr>
          <p:cNvSpPr>
            <a:spLocks noGrp="1" noChangeArrowheads="1"/>
          </p:cNvSpPr>
          <p:nvPr>
            <p:ph type="dt" sz="half" idx="2"/>
          </p:nvPr>
        </p:nvSpPr>
        <p:spPr bwMode="auto">
          <a:xfrm>
            <a:off x="325438" y="63119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latin typeface="Tahoma" panose="020B0604030504040204" pitchFamily="34" charset="0"/>
              </a:defRPr>
            </a:lvl1pPr>
          </a:lstStyle>
          <a:p>
            <a:pPr>
              <a:defRPr/>
            </a:pPr>
            <a:fld id="{175DBE93-192F-E34D-8D0C-18626124DEA1}" type="datetime1">
              <a:rPr lang="en-US" altLang="en-US"/>
              <a:pPr>
                <a:defRPr/>
              </a:pPr>
              <a:t>9/16/25</a:t>
            </a:fld>
            <a:endParaRPr lang="en-US" altLang="en-US"/>
          </a:p>
        </p:txBody>
      </p:sp>
      <p:sp>
        <p:nvSpPr>
          <p:cNvPr id="734220" name="Rectangle 12">
            <a:extLst>
              <a:ext uri="{FF2B5EF4-FFF2-40B4-BE49-F238E27FC236}">
                <a16:creationId xmlns:a16="http://schemas.microsoft.com/office/drawing/2014/main" id="{3F90DDF2-BEE7-60CE-8962-FBC9F7441D0D}"/>
              </a:ext>
            </a:extLst>
          </p:cNvPr>
          <p:cNvSpPr>
            <a:spLocks noGrp="1" noChangeArrowheads="1"/>
          </p:cNvSpPr>
          <p:nvPr>
            <p:ph type="ftr" sz="quarter" idx="3"/>
          </p:nvPr>
        </p:nvSpPr>
        <p:spPr bwMode="auto">
          <a:xfrm>
            <a:off x="3352800" y="63246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latin typeface="+mn-lt"/>
                <a:ea typeface="+mn-ea"/>
                <a:cs typeface="+mn-cs"/>
              </a:defRPr>
            </a:lvl1pPr>
          </a:lstStyle>
          <a:p>
            <a:pPr>
              <a:defRPr/>
            </a:pPr>
            <a:endParaRPr lang="en-US"/>
          </a:p>
        </p:txBody>
      </p:sp>
      <p:sp>
        <p:nvSpPr>
          <p:cNvPr id="734221" name="Rectangle 13">
            <a:extLst>
              <a:ext uri="{FF2B5EF4-FFF2-40B4-BE49-F238E27FC236}">
                <a16:creationId xmlns:a16="http://schemas.microsoft.com/office/drawing/2014/main" id="{51A3B13A-B5D7-CF70-1B70-0B7165FAA2EA}"/>
              </a:ext>
            </a:extLst>
          </p:cNvPr>
          <p:cNvSpPr>
            <a:spLocks noGrp="1" noChangeArrowheads="1"/>
          </p:cNvSpPr>
          <p:nvPr>
            <p:ph type="sldNum" sz="quarter" idx="4"/>
          </p:nvPr>
        </p:nvSpPr>
        <p:spPr bwMode="auto">
          <a:xfrm>
            <a:off x="6781800" y="6324600"/>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latin typeface="Tahoma" panose="020B0604030504040204" pitchFamily="34" charset="0"/>
              </a:defRPr>
            </a:lvl1pPr>
          </a:lstStyle>
          <a:p>
            <a:pPr>
              <a:defRPr/>
            </a:pPr>
            <a:fld id="{90C6FD53-4EE2-CB47-A8FC-02DB9EF5A688}"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939" r:id="rId1"/>
    <p:sldLayoutId id="2147483929" r:id="rId2"/>
    <p:sldLayoutId id="2147483930" r:id="rId3"/>
    <p:sldLayoutId id="2147483931" r:id="rId4"/>
    <p:sldLayoutId id="2147483932" r:id="rId5"/>
    <p:sldLayoutId id="2147483933" r:id="rId6"/>
    <p:sldLayoutId id="2147483934" r:id="rId7"/>
    <p:sldLayoutId id="2147483935" r:id="rId8"/>
    <p:sldLayoutId id="2147483936" r:id="rId9"/>
    <p:sldLayoutId id="2147483937" r:id="rId10"/>
    <p:sldLayoutId id="2147483938" r:id="rId11"/>
  </p:sldLayoutIdLst>
  <p:hf hdr="0" ftr="0"/>
  <p:txStyles>
    <p:titleStyle>
      <a:lvl1pPr algn="l" rtl="0" eaLnBrk="0" fontAlgn="base" hangingPunct="0">
        <a:spcBef>
          <a:spcPct val="0"/>
        </a:spcBef>
        <a:spcAft>
          <a:spcPct val="0"/>
        </a:spcAft>
        <a:defRPr sz="3600">
          <a:solidFill>
            <a:schemeClr val="tx2"/>
          </a:solidFill>
          <a:latin typeface="+mj-lt"/>
          <a:ea typeface="ＭＳ Ｐゴシック" charset="-128"/>
          <a:cs typeface="ＭＳ Ｐゴシック" charset="-128"/>
        </a:defRPr>
      </a:lvl1pPr>
      <a:lvl2pPr algn="l" rtl="0" eaLnBrk="0" fontAlgn="base" hangingPunct="0">
        <a:spcBef>
          <a:spcPct val="0"/>
        </a:spcBef>
        <a:spcAft>
          <a:spcPct val="0"/>
        </a:spcAft>
        <a:defRPr sz="3600">
          <a:solidFill>
            <a:schemeClr val="tx2"/>
          </a:solidFill>
          <a:latin typeface="Tahoma" charset="0"/>
          <a:ea typeface="ＭＳ Ｐゴシック" charset="-128"/>
          <a:cs typeface="ＭＳ Ｐゴシック" charset="-128"/>
        </a:defRPr>
      </a:lvl2pPr>
      <a:lvl3pPr algn="l" rtl="0" eaLnBrk="0" fontAlgn="base" hangingPunct="0">
        <a:spcBef>
          <a:spcPct val="0"/>
        </a:spcBef>
        <a:spcAft>
          <a:spcPct val="0"/>
        </a:spcAft>
        <a:defRPr sz="3600">
          <a:solidFill>
            <a:schemeClr val="tx2"/>
          </a:solidFill>
          <a:latin typeface="Tahoma" charset="0"/>
          <a:ea typeface="ＭＳ Ｐゴシック" charset="-128"/>
          <a:cs typeface="ＭＳ Ｐゴシック" charset="-128"/>
        </a:defRPr>
      </a:lvl3pPr>
      <a:lvl4pPr algn="l" rtl="0" eaLnBrk="0" fontAlgn="base" hangingPunct="0">
        <a:spcBef>
          <a:spcPct val="0"/>
        </a:spcBef>
        <a:spcAft>
          <a:spcPct val="0"/>
        </a:spcAft>
        <a:defRPr sz="3600">
          <a:solidFill>
            <a:schemeClr val="tx2"/>
          </a:solidFill>
          <a:latin typeface="Tahoma" charset="0"/>
          <a:ea typeface="ＭＳ Ｐゴシック" charset="-128"/>
          <a:cs typeface="ＭＳ Ｐゴシック" charset="-128"/>
        </a:defRPr>
      </a:lvl4pPr>
      <a:lvl5pPr algn="l" rtl="0" eaLnBrk="0" fontAlgn="base" hangingPunct="0">
        <a:spcBef>
          <a:spcPct val="0"/>
        </a:spcBef>
        <a:spcAft>
          <a:spcPct val="0"/>
        </a:spcAft>
        <a:defRPr sz="3600">
          <a:solidFill>
            <a:schemeClr val="tx2"/>
          </a:solidFill>
          <a:latin typeface="Tahoma" charset="0"/>
          <a:ea typeface="ＭＳ Ｐゴシック" charset="-128"/>
          <a:cs typeface="ＭＳ Ｐゴシック" charset="-128"/>
        </a:defRPr>
      </a:lvl5pPr>
      <a:lvl6pPr marL="457200" algn="l" rtl="0" fontAlgn="base">
        <a:spcBef>
          <a:spcPct val="0"/>
        </a:spcBef>
        <a:spcAft>
          <a:spcPct val="0"/>
        </a:spcAft>
        <a:defRPr sz="3600">
          <a:solidFill>
            <a:schemeClr val="tx2"/>
          </a:solidFill>
          <a:latin typeface="Tahoma" charset="0"/>
        </a:defRPr>
      </a:lvl6pPr>
      <a:lvl7pPr marL="914400" algn="l" rtl="0" fontAlgn="base">
        <a:spcBef>
          <a:spcPct val="0"/>
        </a:spcBef>
        <a:spcAft>
          <a:spcPct val="0"/>
        </a:spcAft>
        <a:defRPr sz="3600">
          <a:solidFill>
            <a:schemeClr val="tx2"/>
          </a:solidFill>
          <a:latin typeface="Tahoma" charset="0"/>
        </a:defRPr>
      </a:lvl7pPr>
      <a:lvl8pPr marL="1371600" algn="l" rtl="0" fontAlgn="base">
        <a:spcBef>
          <a:spcPct val="0"/>
        </a:spcBef>
        <a:spcAft>
          <a:spcPct val="0"/>
        </a:spcAft>
        <a:defRPr sz="3600">
          <a:solidFill>
            <a:schemeClr val="tx2"/>
          </a:solidFill>
          <a:latin typeface="Tahoma" charset="0"/>
        </a:defRPr>
      </a:lvl8pPr>
      <a:lvl9pPr marL="1828800" algn="l" rtl="0" fontAlgn="base">
        <a:spcBef>
          <a:spcPct val="0"/>
        </a:spcBef>
        <a:spcAft>
          <a:spcPct val="0"/>
        </a:spcAft>
        <a:defRPr sz="3600">
          <a:solidFill>
            <a:schemeClr val="tx2"/>
          </a:solidFill>
          <a:latin typeface="Tahoma"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ＭＳ Ｐゴシック" charset="-128"/>
          <a:cs typeface="ＭＳ Ｐゴシック" charset="-128"/>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ea typeface="ＭＳ Ｐゴシック" charset="-128"/>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ea typeface="ＭＳ Ｐゴシック" charset="-128"/>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ea typeface="ＭＳ Ｐゴシック" charset="-128"/>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ea typeface="ＭＳ Ｐゴシック" charset="-128"/>
        </a:defRPr>
      </a:lvl5pPr>
      <a:lvl6pPr marL="2514600" indent="-228600" algn="l" rtl="0" fontAlgn="base">
        <a:spcBef>
          <a:spcPct val="20000"/>
        </a:spcBef>
        <a:spcAft>
          <a:spcPct val="0"/>
        </a:spcAft>
        <a:buClr>
          <a:schemeClr val="accent1"/>
        </a:buClr>
        <a:buSzPct val="50000"/>
        <a:buFont typeface="Wingdings" charset="2"/>
        <a:buChar char="n"/>
        <a:defRPr sz="2000">
          <a:solidFill>
            <a:schemeClr val="tx1"/>
          </a:solidFill>
          <a:latin typeface="+mn-lt"/>
          <a:ea typeface="ＭＳ Ｐゴシック" charset="-128"/>
        </a:defRPr>
      </a:lvl6pPr>
      <a:lvl7pPr marL="2971800" indent="-228600" algn="l" rtl="0" fontAlgn="base">
        <a:spcBef>
          <a:spcPct val="20000"/>
        </a:spcBef>
        <a:spcAft>
          <a:spcPct val="0"/>
        </a:spcAft>
        <a:buClr>
          <a:schemeClr val="accent1"/>
        </a:buClr>
        <a:buSzPct val="50000"/>
        <a:buFont typeface="Wingdings" charset="2"/>
        <a:buChar char="n"/>
        <a:defRPr sz="2000">
          <a:solidFill>
            <a:schemeClr val="tx1"/>
          </a:solidFill>
          <a:latin typeface="+mn-lt"/>
          <a:ea typeface="ＭＳ Ｐゴシック" charset="-128"/>
        </a:defRPr>
      </a:lvl7pPr>
      <a:lvl8pPr marL="3429000" indent="-228600" algn="l" rtl="0" fontAlgn="base">
        <a:spcBef>
          <a:spcPct val="20000"/>
        </a:spcBef>
        <a:spcAft>
          <a:spcPct val="0"/>
        </a:spcAft>
        <a:buClr>
          <a:schemeClr val="accent1"/>
        </a:buClr>
        <a:buSzPct val="50000"/>
        <a:buFont typeface="Wingdings" charset="2"/>
        <a:buChar char="n"/>
        <a:defRPr sz="2000">
          <a:solidFill>
            <a:schemeClr val="tx1"/>
          </a:solidFill>
          <a:latin typeface="+mn-lt"/>
          <a:ea typeface="ＭＳ Ｐゴシック" charset="-128"/>
        </a:defRPr>
      </a:lvl8pPr>
      <a:lvl9pPr marL="3886200" indent="-228600" algn="l" rtl="0" fontAlgn="base">
        <a:spcBef>
          <a:spcPct val="20000"/>
        </a:spcBef>
        <a:spcAft>
          <a:spcPct val="0"/>
        </a:spcAft>
        <a:buClr>
          <a:schemeClr val="accent1"/>
        </a:buClr>
        <a:buSzPct val="50000"/>
        <a:buFont typeface="Wingdings" charset="2"/>
        <a:buChar char="n"/>
        <a:defRPr sz="2000">
          <a:solidFill>
            <a:schemeClr val="tx1"/>
          </a:solidFill>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courses.engr.illinois.edu/cs421"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6">
            <a:extLst>
              <a:ext uri="{FF2B5EF4-FFF2-40B4-BE49-F238E27FC236}">
                <a16:creationId xmlns:a16="http://schemas.microsoft.com/office/drawing/2014/main" id="{FA456B5B-13A2-098D-0B32-DAAAA5571BAB}"/>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99ECDD0A-457C-704D-80A6-3B170DA6D3C9}" type="slidenum">
              <a:rPr lang="en-US" altLang="en-US" sz="1400" smtClean="0">
                <a:solidFill>
                  <a:schemeClr val="bg2"/>
                </a:solidFill>
              </a:rPr>
              <a:pPr>
                <a:spcBef>
                  <a:spcPct val="0"/>
                </a:spcBef>
                <a:buClrTx/>
                <a:buSzTx/>
                <a:buFontTx/>
                <a:buNone/>
              </a:pPr>
              <a:t>1</a:t>
            </a:fld>
            <a:endParaRPr lang="en-US" altLang="en-US" sz="1400">
              <a:solidFill>
                <a:schemeClr val="bg2"/>
              </a:solidFill>
            </a:endParaRPr>
          </a:p>
        </p:txBody>
      </p:sp>
      <p:sp>
        <p:nvSpPr>
          <p:cNvPr id="15361" name="Rectangle 14">
            <a:extLst>
              <a:ext uri="{FF2B5EF4-FFF2-40B4-BE49-F238E27FC236}">
                <a16:creationId xmlns:a16="http://schemas.microsoft.com/office/drawing/2014/main" id="{9CE20715-33DA-15EE-D9AA-7A5D9EA2142D}"/>
              </a:ext>
            </a:extLst>
          </p:cNvPr>
          <p:cNvSpPr>
            <a:spLocks noGrp="1" noChangeArrowheads="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C1594957-2F39-5B42-8985-67F72E04B30D}" type="datetime1">
              <a:rPr lang="en-US" altLang="en-US" sz="1400" smtClean="0">
                <a:solidFill>
                  <a:schemeClr val="bg2"/>
                </a:solidFill>
              </a:rPr>
              <a:pPr>
                <a:spcBef>
                  <a:spcPct val="0"/>
                </a:spcBef>
                <a:buClrTx/>
                <a:buSzTx/>
                <a:buFontTx/>
                <a:buNone/>
              </a:pPr>
              <a:t>9/16/25</a:t>
            </a:fld>
            <a:endParaRPr lang="en-US" altLang="en-US" sz="1400">
              <a:solidFill>
                <a:schemeClr val="bg2"/>
              </a:solidFill>
            </a:endParaRPr>
          </a:p>
        </p:txBody>
      </p:sp>
      <p:sp>
        <p:nvSpPr>
          <p:cNvPr id="15363" name="Rectangle 2">
            <a:extLst>
              <a:ext uri="{FF2B5EF4-FFF2-40B4-BE49-F238E27FC236}">
                <a16:creationId xmlns:a16="http://schemas.microsoft.com/office/drawing/2014/main" id="{709AA002-2D15-11EC-6234-A95986320606}"/>
              </a:ext>
            </a:extLst>
          </p:cNvPr>
          <p:cNvSpPr>
            <a:spLocks noGrp="1" noChangeArrowheads="1"/>
          </p:cNvSpPr>
          <p:nvPr>
            <p:ph type="ctrTitle"/>
          </p:nvPr>
        </p:nvSpPr>
        <p:spPr>
          <a:xfrm>
            <a:off x="685800" y="457200"/>
            <a:ext cx="7772400" cy="1905000"/>
          </a:xfrm>
        </p:spPr>
        <p:txBody>
          <a:bodyPr/>
          <a:lstStyle/>
          <a:p>
            <a:pPr eaLnBrk="1" hangingPunct="1"/>
            <a:r>
              <a:rPr lang="en-US" altLang="en-US" dirty="0">
                <a:ea typeface="ＭＳ Ｐゴシック" panose="020B0600070205080204" pitchFamily="34" charset="-128"/>
              </a:rPr>
              <a:t>Programming Languages and Compilers (CS 421)</a:t>
            </a:r>
          </a:p>
        </p:txBody>
      </p:sp>
      <p:sp>
        <p:nvSpPr>
          <p:cNvPr id="15364" name="Rectangle 3">
            <a:extLst>
              <a:ext uri="{FF2B5EF4-FFF2-40B4-BE49-F238E27FC236}">
                <a16:creationId xmlns:a16="http://schemas.microsoft.com/office/drawing/2014/main" id="{BD1FA13A-4F11-1CDA-4A89-A6993C58A7A9}"/>
              </a:ext>
            </a:extLst>
          </p:cNvPr>
          <p:cNvSpPr>
            <a:spLocks noGrp="1" noChangeArrowheads="1"/>
          </p:cNvSpPr>
          <p:nvPr>
            <p:ph type="subTitle" idx="1"/>
          </p:nvPr>
        </p:nvSpPr>
        <p:spPr>
          <a:xfrm>
            <a:off x="990600" y="3352800"/>
            <a:ext cx="7696200" cy="1676400"/>
          </a:xfrm>
        </p:spPr>
        <p:txBody>
          <a:bodyPr/>
          <a:lstStyle/>
          <a:p>
            <a:pPr algn="l" eaLnBrk="1" hangingPunct="1">
              <a:buFont typeface="Wingdings" pitchFamily="2" charset="2"/>
              <a:buNone/>
            </a:pPr>
            <a:r>
              <a:rPr lang="en-US" altLang="en-US" dirty="0">
                <a:latin typeface="Arial" panose="020B0604020202020204" pitchFamily="34" charset="0"/>
                <a:ea typeface="ＭＳ Ｐゴシック" panose="020B0600070205080204" pitchFamily="34" charset="-128"/>
              </a:rPr>
              <a:t>Elsa L Gunter</a:t>
            </a:r>
          </a:p>
          <a:p>
            <a:pPr algn="l" eaLnBrk="1" hangingPunct="1">
              <a:buFont typeface="Wingdings" pitchFamily="2" charset="2"/>
              <a:buNone/>
            </a:pPr>
            <a:r>
              <a:rPr lang="en-US" altLang="en-US" dirty="0">
                <a:latin typeface="Arial" panose="020B0604020202020204" pitchFamily="34" charset="0"/>
                <a:ea typeface="ＭＳ Ｐゴシック" panose="020B0600070205080204" pitchFamily="34" charset="-128"/>
              </a:rPr>
              <a:t>2112 SC, UIUC</a:t>
            </a:r>
          </a:p>
          <a:p>
            <a:pPr algn="l" eaLnBrk="1" hangingPunct="1">
              <a:buFont typeface="Wingdings" pitchFamily="2" charset="2"/>
              <a:buNone/>
            </a:pPr>
            <a:r>
              <a:rPr lang="en-US" altLang="en-US" sz="3300" dirty="0">
                <a:solidFill>
                  <a:srgbClr val="000000"/>
                </a:solidFill>
                <a:latin typeface="Arial" panose="020B0604020202020204" pitchFamily="34" charset="0"/>
                <a:ea typeface="ＭＳ Ｐゴシック" panose="020B0600070205080204" pitchFamily="34" charset="-128"/>
                <a:hlinkClick r:id="rId3"/>
              </a:rPr>
              <a:t>http://courses.engr.illinois.edu/cs421</a:t>
            </a:r>
            <a:endParaRPr lang="en-US" altLang="en-US" dirty="0">
              <a:latin typeface="Arial" panose="020B0604020202020204" pitchFamily="34" charset="0"/>
              <a:ea typeface="ＭＳ Ｐゴシック" panose="020B0600070205080204" pitchFamily="34" charset="-128"/>
            </a:endParaRPr>
          </a:p>
        </p:txBody>
      </p:sp>
      <p:sp>
        <p:nvSpPr>
          <p:cNvPr id="15365" name="Text Box 4">
            <a:extLst>
              <a:ext uri="{FF2B5EF4-FFF2-40B4-BE49-F238E27FC236}">
                <a16:creationId xmlns:a16="http://schemas.microsoft.com/office/drawing/2014/main" id="{B61D232B-F49C-69C6-0DF5-E4E44F0B3271}"/>
              </a:ext>
            </a:extLst>
          </p:cNvPr>
          <p:cNvSpPr txBox="1">
            <a:spLocks noChangeArrowheads="1"/>
          </p:cNvSpPr>
          <p:nvPr/>
        </p:nvSpPr>
        <p:spPr bwMode="auto">
          <a:xfrm>
            <a:off x="533400" y="5257800"/>
            <a:ext cx="79248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50000"/>
              </a:spcBef>
              <a:buClrTx/>
              <a:buSzTx/>
              <a:buFontTx/>
              <a:buNone/>
            </a:pPr>
            <a:r>
              <a:rPr lang="en-US" altLang="en-US" sz="2400">
                <a:latin typeface="Arial" panose="020B0604020202020204" pitchFamily="34" charset="0"/>
              </a:rPr>
              <a:t>Based in part on slides by Mattox Beckman, as updated by Vikram Adve and Gul Agha</a:t>
            </a:r>
            <a:endParaRPr lang="en-US" altLang="en-US" sz="2800">
              <a:latin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Date Placeholder 3">
            <a:extLst>
              <a:ext uri="{FF2B5EF4-FFF2-40B4-BE49-F238E27FC236}">
                <a16:creationId xmlns:a16="http://schemas.microsoft.com/office/drawing/2014/main" id="{6ED6F9FC-AC71-28DD-D59B-917370F5B133}"/>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05020DA4-97E4-CD47-934F-92A9636CF8AA}" type="datetime1">
              <a:rPr lang="en-US" altLang="en-US" sz="1400" smtClean="0"/>
              <a:pPr>
                <a:spcBef>
                  <a:spcPct val="0"/>
                </a:spcBef>
                <a:buClrTx/>
                <a:buSzTx/>
                <a:buFontTx/>
                <a:buNone/>
              </a:pPr>
              <a:t>9/16/25</a:t>
            </a:fld>
            <a:endParaRPr lang="en-US" altLang="en-US" sz="1400"/>
          </a:p>
        </p:txBody>
      </p:sp>
      <p:sp>
        <p:nvSpPr>
          <p:cNvPr id="35842" name="Slide Number Placeholder 5">
            <a:extLst>
              <a:ext uri="{FF2B5EF4-FFF2-40B4-BE49-F238E27FC236}">
                <a16:creationId xmlns:a16="http://schemas.microsoft.com/office/drawing/2014/main" id="{13EC419A-A709-A5D7-1FC2-09D90EEBDFC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FD1192B2-D060-314B-8490-9BB2685033A0}" type="slidenum">
              <a:rPr lang="en-US" altLang="en-US" sz="1400" smtClean="0"/>
              <a:pPr>
                <a:spcBef>
                  <a:spcPct val="0"/>
                </a:spcBef>
                <a:buClrTx/>
                <a:buSzTx/>
                <a:buFontTx/>
                <a:buNone/>
              </a:pPr>
              <a:t>10</a:t>
            </a:fld>
            <a:endParaRPr lang="en-US" altLang="en-US" sz="1400"/>
          </a:p>
        </p:txBody>
      </p:sp>
      <p:sp>
        <p:nvSpPr>
          <p:cNvPr id="35843" name="Rectangle 2">
            <a:extLst>
              <a:ext uri="{FF2B5EF4-FFF2-40B4-BE49-F238E27FC236}">
                <a16:creationId xmlns:a16="http://schemas.microsoft.com/office/drawing/2014/main" id="{F609B3F0-18EA-4E31-AB70-9CFF3B69E7FB}"/>
              </a:ext>
            </a:extLst>
          </p:cNvPr>
          <p:cNvSpPr>
            <a:spLocks noGrp="1" noChangeArrowheads="1"/>
          </p:cNvSpPr>
          <p:nvPr>
            <p:ph type="title"/>
          </p:nvPr>
        </p:nvSpPr>
        <p:spPr/>
        <p:txBody>
          <a:bodyPr/>
          <a:lstStyle/>
          <a:p>
            <a:pPr eaLnBrk="1" hangingPunct="1"/>
            <a:r>
              <a:rPr lang="en-US" altLang="en-US" dirty="0">
                <a:ea typeface="ＭＳ Ｐゴシック" panose="020B0600070205080204" pitchFamily="34" charset="-128"/>
              </a:rPr>
              <a:t>Continuations - What</a:t>
            </a:r>
          </a:p>
        </p:txBody>
      </p:sp>
      <p:sp>
        <p:nvSpPr>
          <p:cNvPr id="35844" name="Rectangle 3">
            <a:extLst>
              <a:ext uri="{FF2B5EF4-FFF2-40B4-BE49-F238E27FC236}">
                <a16:creationId xmlns:a16="http://schemas.microsoft.com/office/drawing/2014/main" id="{AA3E2045-0F7D-204D-408E-B501CFC106B2}"/>
              </a:ext>
            </a:extLst>
          </p:cNvPr>
          <p:cNvSpPr>
            <a:spLocks noGrp="1" noChangeArrowheads="1"/>
          </p:cNvSpPr>
          <p:nvPr>
            <p:ph type="body" idx="1"/>
          </p:nvPr>
        </p:nvSpPr>
        <p:spPr/>
        <p:txBody>
          <a:bodyPr/>
          <a:lstStyle/>
          <a:p>
            <a:pPr eaLnBrk="1" hangingPunct="1"/>
            <a:r>
              <a:rPr lang="en-US" altLang="en-US">
                <a:ea typeface="ＭＳ Ｐゴシック" panose="020B0600070205080204" pitchFamily="34" charset="-128"/>
              </a:rPr>
              <a:t>Idea: Use functions to represent the control flow of a program</a:t>
            </a:r>
          </a:p>
          <a:p>
            <a:pPr eaLnBrk="1" hangingPunct="1"/>
            <a:r>
              <a:rPr lang="en-US" altLang="en-US">
                <a:ea typeface="ＭＳ Ｐゴシック" panose="020B0600070205080204" pitchFamily="34" charset="-128"/>
              </a:rPr>
              <a:t>Method: Each procedure takes a function as an extra argument to which to pass its result; outer procedure </a:t>
            </a:r>
            <a:r>
              <a:rPr lang="ja-JP" altLang="en-US">
                <a:ea typeface="ＭＳ Ｐゴシック" panose="020B0600070205080204" pitchFamily="34" charset="-128"/>
              </a:rPr>
              <a:t>“</a:t>
            </a:r>
            <a:r>
              <a:rPr lang="en-US" altLang="ja-JP">
                <a:ea typeface="ＭＳ Ｐゴシック" panose="020B0600070205080204" pitchFamily="34" charset="-128"/>
              </a:rPr>
              <a:t>returns</a:t>
            </a:r>
            <a:r>
              <a:rPr lang="ja-JP" altLang="en-US">
                <a:ea typeface="ＭＳ Ｐゴシック" panose="020B0600070205080204" pitchFamily="34" charset="-128"/>
              </a:rPr>
              <a:t>”</a:t>
            </a:r>
            <a:r>
              <a:rPr lang="en-US" altLang="ja-JP">
                <a:ea typeface="ＭＳ Ｐゴシック" panose="020B0600070205080204" pitchFamily="34" charset="-128"/>
              </a:rPr>
              <a:t> no result</a:t>
            </a:r>
          </a:p>
          <a:p>
            <a:pPr eaLnBrk="1" hangingPunct="1"/>
            <a:r>
              <a:rPr lang="en-US" altLang="en-US">
                <a:ea typeface="ＭＳ Ｐゴシック" panose="020B0600070205080204" pitchFamily="34" charset="-128"/>
              </a:rPr>
              <a:t>Function receiving the result called a continuation</a:t>
            </a:r>
          </a:p>
          <a:p>
            <a:pPr eaLnBrk="1" hangingPunct="1"/>
            <a:r>
              <a:rPr lang="en-US" altLang="en-US">
                <a:ea typeface="ＭＳ Ｐゴシック" panose="020B0600070205080204" pitchFamily="34" charset="-128"/>
              </a:rPr>
              <a:t>Continuation acts as </a:t>
            </a:r>
            <a:r>
              <a:rPr lang="ja-JP" altLang="en-US">
                <a:ea typeface="ＭＳ Ｐゴシック" panose="020B0600070205080204" pitchFamily="34" charset="-128"/>
              </a:rPr>
              <a:t>“</a:t>
            </a:r>
            <a:r>
              <a:rPr lang="en-US" altLang="ja-JP">
                <a:ea typeface="ＭＳ Ｐゴシック" panose="020B0600070205080204" pitchFamily="34" charset="-128"/>
              </a:rPr>
              <a:t>accumulator</a:t>
            </a:r>
            <a:r>
              <a:rPr lang="ja-JP" altLang="en-US">
                <a:ea typeface="ＭＳ Ｐゴシック" panose="020B0600070205080204" pitchFamily="34" charset="-128"/>
              </a:rPr>
              <a:t>”</a:t>
            </a:r>
            <a:r>
              <a:rPr lang="en-US" altLang="ja-JP">
                <a:ea typeface="ＭＳ Ｐゴシック" panose="020B0600070205080204" pitchFamily="34" charset="-128"/>
              </a:rPr>
              <a:t> for work still to be done</a:t>
            </a:r>
            <a:endParaRPr lang="en-US" altLang="en-US">
              <a:ea typeface="ＭＳ Ｐゴシック" panose="020B0600070205080204" pitchFamily="34" charset="-128"/>
            </a:endParaRP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Date Placeholder 3">
            <a:extLst>
              <a:ext uri="{FF2B5EF4-FFF2-40B4-BE49-F238E27FC236}">
                <a16:creationId xmlns:a16="http://schemas.microsoft.com/office/drawing/2014/main" id="{F8144C8A-C624-3FBE-CAD7-D8BE5011B3E1}"/>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064F2B8E-DB2D-8A4B-B2E2-88EC120EE332}" type="datetime1">
              <a:rPr lang="en-US" altLang="en-US" sz="1400" smtClean="0"/>
              <a:pPr>
                <a:spcBef>
                  <a:spcPct val="0"/>
                </a:spcBef>
                <a:buClrTx/>
                <a:buSzTx/>
                <a:buFontTx/>
                <a:buNone/>
              </a:pPr>
              <a:t>9/16/25</a:t>
            </a:fld>
            <a:endParaRPr lang="en-US" altLang="en-US" sz="1400"/>
          </a:p>
        </p:txBody>
      </p:sp>
      <p:sp>
        <p:nvSpPr>
          <p:cNvPr id="34818" name="Slide Number Placeholder 5">
            <a:extLst>
              <a:ext uri="{FF2B5EF4-FFF2-40B4-BE49-F238E27FC236}">
                <a16:creationId xmlns:a16="http://schemas.microsoft.com/office/drawing/2014/main" id="{47C0A3C7-5283-095E-E12E-4D5B6E5A503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84DBDF65-764B-C44B-BEC5-2B8E05719C98}" type="slidenum">
              <a:rPr lang="en-US" altLang="en-US" sz="1400" smtClean="0"/>
              <a:pPr>
                <a:spcBef>
                  <a:spcPct val="0"/>
                </a:spcBef>
                <a:buClrTx/>
                <a:buSzTx/>
                <a:buFontTx/>
                <a:buNone/>
              </a:pPr>
              <a:t>11</a:t>
            </a:fld>
            <a:endParaRPr lang="en-US" altLang="en-US" sz="1400"/>
          </a:p>
        </p:txBody>
      </p:sp>
      <p:sp>
        <p:nvSpPr>
          <p:cNvPr id="34819" name="Rectangle 2">
            <a:extLst>
              <a:ext uri="{FF2B5EF4-FFF2-40B4-BE49-F238E27FC236}">
                <a16:creationId xmlns:a16="http://schemas.microsoft.com/office/drawing/2014/main" id="{2FD3BF28-2458-4EAE-43D3-08BD6240F012}"/>
              </a:ext>
            </a:extLst>
          </p:cNvPr>
          <p:cNvSpPr>
            <a:spLocks noGrp="1" noChangeArrowheads="1"/>
          </p:cNvSpPr>
          <p:nvPr>
            <p:ph type="title"/>
          </p:nvPr>
        </p:nvSpPr>
        <p:spPr/>
        <p:txBody>
          <a:bodyPr/>
          <a:lstStyle/>
          <a:p>
            <a:pPr eaLnBrk="1" hangingPunct="1"/>
            <a:r>
              <a:rPr lang="en-US" altLang="en-US" dirty="0">
                <a:ea typeface="ＭＳ Ｐゴシック" panose="020B0600070205080204" pitchFamily="34" charset="-128"/>
              </a:rPr>
              <a:t>Continuations - Why</a:t>
            </a:r>
          </a:p>
        </p:txBody>
      </p:sp>
      <p:sp>
        <p:nvSpPr>
          <p:cNvPr id="34820" name="Rectangle 3">
            <a:extLst>
              <a:ext uri="{FF2B5EF4-FFF2-40B4-BE49-F238E27FC236}">
                <a16:creationId xmlns:a16="http://schemas.microsoft.com/office/drawing/2014/main" id="{8D6DCFEB-3784-6002-38A9-F74AF06706E0}"/>
              </a:ext>
            </a:extLst>
          </p:cNvPr>
          <p:cNvSpPr>
            <a:spLocks noGrp="1" noChangeArrowheads="1"/>
          </p:cNvSpPr>
          <p:nvPr>
            <p:ph type="body" idx="1"/>
          </p:nvPr>
        </p:nvSpPr>
        <p:spPr/>
        <p:txBody>
          <a:bodyPr/>
          <a:lstStyle/>
          <a:p>
            <a:pPr eaLnBrk="1" hangingPunct="1"/>
            <a:r>
              <a:rPr lang="en-US" altLang="en-US" sz="3600" dirty="0">
                <a:ea typeface="ＭＳ Ｐゴシック" panose="020B0600070205080204" pitchFamily="34" charset="-128"/>
              </a:rPr>
              <a:t>A programming technique for all forms of </a:t>
            </a:r>
            <a:r>
              <a:rPr lang="ja-JP" altLang="en-US" sz="3600">
                <a:ea typeface="ＭＳ Ｐゴシック" panose="020B0600070205080204" pitchFamily="34" charset="-128"/>
              </a:rPr>
              <a:t>“</a:t>
            </a:r>
            <a:r>
              <a:rPr lang="en-US" altLang="ja-JP" sz="3600" dirty="0">
                <a:ea typeface="ＭＳ Ｐゴシック" panose="020B0600070205080204" pitchFamily="34" charset="-128"/>
              </a:rPr>
              <a:t>non-local</a:t>
            </a:r>
            <a:r>
              <a:rPr lang="ja-JP" altLang="en-US" sz="3600">
                <a:ea typeface="ＭＳ Ｐゴシック" panose="020B0600070205080204" pitchFamily="34" charset="-128"/>
              </a:rPr>
              <a:t>”</a:t>
            </a:r>
            <a:r>
              <a:rPr lang="en-US" altLang="ja-JP" sz="3600" dirty="0">
                <a:ea typeface="ＭＳ Ｐゴシック" panose="020B0600070205080204" pitchFamily="34" charset="-128"/>
              </a:rPr>
              <a:t> control flow:</a:t>
            </a:r>
          </a:p>
          <a:p>
            <a:pPr lvl="1" eaLnBrk="1" hangingPunct="1"/>
            <a:r>
              <a:rPr lang="en-US" altLang="en-US" sz="3200" dirty="0">
                <a:ea typeface="ＭＳ Ｐゴシック" panose="020B0600070205080204" pitchFamily="34" charset="-128"/>
              </a:rPr>
              <a:t>non-local jumps</a:t>
            </a:r>
          </a:p>
          <a:p>
            <a:pPr lvl="1" eaLnBrk="1" hangingPunct="1"/>
            <a:r>
              <a:rPr lang="en-US" altLang="en-US" sz="3200" dirty="0">
                <a:ea typeface="ＭＳ Ｐゴシック" panose="020B0600070205080204" pitchFamily="34" charset="-128"/>
              </a:rPr>
              <a:t>exceptions</a:t>
            </a:r>
          </a:p>
          <a:p>
            <a:pPr lvl="1" eaLnBrk="1" hangingPunct="1"/>
            <a:r>
              <a:rPr lang="en-US" altLang="en-US" sz="3200" dirty="0">
                <a:ea typeface="ＭＳ Ｐゴシック" panose="020B0600070205080204" pitchFamily="34" charset="-128"/>
              </a:rPr>
              <a:t>general conversion of non-tail calls to tail calls</a:t>
            </a:r>
          </a:p>
          <a:p>
            <a:pPr eaLnBrk="1" hangingPunct="1"/>
            <a:r>
              <a:rPr lang="en-US" altLang="en-US" sz="3600" dirty="0">
                <a:ea typeface="ＭＳ Ｐゴシック" panose="020B0600070205080204" pitchFamily="34" charset="-128"/>
              </a:rPr>
              <a:t>Essentially, it</a:t>
            </a:r>
            <a:r>
              <a:rPr lang="ja-JP" altLang="en-US" sz="3600">
                <a:ea typeface="ＭＳ Ｐゴシック" panose="020B0600070205080204" pitchFamily="34" charset="-128"/>
              </a:rPr>
              <a:t>’</a:t>
            </a:r>
            <a:r>
              <a:rPr lang="en-US" altLang="ja-JP" sz="3600" dirty="0">
                <a:ea typeface="ＭＳ Ｐゴシック" panose="020B0600070205080204" pitchFamily="34" charset="-128"/>
              </a:rPr>
              <a:t>s a higher-order function version of GOTO</a:t>
            </a:r>
            <a:endParaRPr lang="en-US" altLang="en-US" dirty="0">
              <a:ea typeface="ＭＳ Ｐゴシック" panose="020B0600070205080204" pitchFamily="34" charset="-128"/>
            </a:endParaRP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Date Placeholder 3">
            <a:extLst>
              <a:ext uri="{FF2B5EF4-FFF2-40B4-BE49-F238E27FC236}">
                <a16:creationId xmlns:a16="http://schemas.microsoft.com/office/drawing/2014/main" id="{618EC9D4-9B8C-AEAA-ADAE-E51569AA06D8}"/>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432EB79C-F683-A049-9919-404DE660D806}" type="datetime1">
              <a:rPr lang="en-US" altLang="en-US" sz="1400" smtClean="0"/>
              <a:pPr>
                <a:spcBef>
                  <a:spcPct val="0"/>
                </a:spcBef>
                <a:buClrTx/>
                <a:buSzTx/>
                <a:buFontTx/>
                <a:buNone/>
              </a:pPr>
              <a:t>9/16/25</a:t>
            </a:fld>
            <a:endParaRPr lang="en-US" altLang="en-US" sz="1400"/>
          </a:p>
        </p:txBody>
      </p:sp>
      <p:sp>
        <p:nvSpPr>
          <p:cNvPr id="36866" name="Slide Number Placeholder 5">
            <a:extLst>
              <a:ext uri="{FF2B5EF4-FFF2-40B4-BE49-F238E27FC236}">
                <a16:creationId xmlns:a16="http://schemas.microsoft.com/office/drawing/2014/main" id="{100EA1D3-170F-3218-9833-C637EAE63FA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537D7B0C-2964-B540-AA20-FC374FE314F7}" type="slidenum">
              <a:rPr lang="en-US" altLang="en-US" sz="1400" smtClean="0"/>
              <a:pPr>
                <a:spcBef>
                  <a:spcPct val="0"/>
                </a:spcBef>
                <a:buClrTx/>
                <a:buSzTx/>
                <a:buFontTx/>
                <a:buNone/>
              </a:pPr>
              <a:t>12</a:t>
            </a:fld>
            <a:endParaRPr lang="en-US" altLang="en-US" sz="1400"/>
          </a:p>
        </p:txBody>
      </p:sp>
      <p:sp>
        <p:nvSpPr>
          <p:cNvPr id="36867" name="Rectangle 2">
            <a:extLst>
              <a:ext uri="{FF2B5EF4-FFF2-40B4-BE49-F238E27FC236}">
                <a16:creationId xmlns:a16="http://schemas.microsoft.com/office/drawing/2014/main" id="{A066074C-3DD5-27B2-D605-572BE4F6AB9F}"/>
              </a:ext>
            </a:extLst>
          </p:cNvPr>
          <p:cNvSpPr>
            <a:spLocks noGrp="1" noChangeArrowheads="1"/>
          </p:cNvSpPr>
          <p:nvPr>
            <p:ph type="title"/>
          </p:nvPr>
        </p:nvSpPr>
        <p:spPr/>
        <p:txBody>
          <a:bodyPr/>
          <a:lstStyle/>
          <a:p>
            <a:pPr eaLnBrk="1" hangingPunct="1"/>
            <a:r>
              <a:rPr lang="en-US" altLang="en-US" dirty="0">
                <a:ea typeface="ＭＳ Ｐゴシック" panose="020B0600070205080204" pitchFamily="34" charset="-128"/>
              </a:rPr>
              <a:t>Continuation Passing Style - What</a:t>
            </a:r>
          </a:p>
        </p:txBody>
      </p:sp>
      <p:sp>
        <p:nvSpPr>
          <p:cNvPr id="36868" name="Rectangle 3">
            <a:extLst>
              <a:ext uri="{FF2B5EF4-FFF2-40B4-BE49-F238E27FC236}">
                <a16:creationId xmlns:a16="http://schemas.microsoft.com/office/drawing/2014/main" id="{60A1C64E-BE47-E2D0-CEAD-2AFCAC884C9C}"/>
              </a:ext>
            </a:extLst>
          </p:cNvPr>
          <p:cNvSpPr>
            <a:spLocks noGrp="1" noChangeArrowheads="1"/>
          </p:cNvSpPr>
          <p:nvPr>
            <p:ph type="body" idx="1"/>
          </p:nvPr>
        </p:nvSpPr>
        <p:spPr/>
        <p:txBody>
          <a:bodyPr/>
          <a:lstStyle/>
          <a:p>
            <a:pPr eaLnBrk="1" hangingPunct="1"/>
            <a:r>
              <a:rPr lang="en-US" altLang="en-US" sz="3600">
                <a:ea typeface="ＭＳ Ｐゴシック" panose="020B0600070205080204" pitchFamily="34" charset="-128"/>
              </a:rPr>
              <a:t>Writing procedures such that all procedure calls take a continuation to which to give (pass) the result, and return no result, is called continuation passing style (CPS)</a:t>
            </a:r>
            <a:endParaRPr lang="en-US" altLang="en-US">
              <a:ea typeface="ＭＳ Ｐゴシック" panose="020B0600070205080204" pitchFamily="34" charset="-128"/>
            </a:endParaRP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Date Placeholder 3">
            <a:extLst>
              <a:ext uri="{FF2B5EF4-FFF2-40B4-BE49-F238E27FC236}">
                <a16:creationId xmlns:a16="http://schemas.microsoft.com/office/drawing/2014/main" id="{24486776-6E9F-5BC4-05ED-608E93034FAC}"/>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DCBCD7E9-987F-054E-95D9-EDAE66EBDB8F}" type="datetime1">
              <a:rPr lang="en-US" altLang="en-US" sz="1400" smtClean="0"/>
              <a:pPr>
                <a:spcBef>
                  <a:spcPct val="0"/>
                </a:spcBef>
                <a:buClrTx/>
                <a:buSzTx/>
                <a:buFontTx/>
                <a:buNone/>
              </a:pPr>
              <a:t>9/16/25</a:t>
            </a:fld>
            <a:endParaRPr lang="en-US" altLang="en-US" sz="1400"/>
          </a:p>
        </p:txBody>
      </p:sp>
      <p:sp>
        <p:nvSpPr>
          <p:cNvPr id="48130" name="Slide Number Placeholder 5">
            <a:extLst>
              <a:ext uri="{FF2B5EF4-FFF2-40B4-BE49-F238E27FC236}">
                <a16:creationId xmlns:a16="http://schemas.microsoft.com/office/drawing/2014/main" id="{DA4ACBEB-76DD-940B-18CD-8505CA7457C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9DBE8BCF-83BB-0C4C-BA08-C58628CC6B1D}" type="slidenum">
              <a:rPr lang="en-US" altLang="en-US" sz="1400" smtClean="0"/>
              <a:pPr>
                <a:spcBef>
                  <a:spcPct val="0"/>
                </a:spcBef>
                <a:buClrTx/>
                <a:buSzTx/>
                <a:buFontTx/>
                <a:buNone/>
              </a:pPr>
              <a:t>13</a:t>
            </a:fld>
            <a:endParaRPr lang="en-US" altLang="en-US" sz="1400"/>
          </a:p>
        </p:txBody>
      </p:sp>
      <p:sp>
        <p:nvSpPr>
          <p:cNvPr id="48131" name="Rectangle 2">
            <a:extLst>
              <a:ext uri="{FF2B5EF4-FFF2-40B4-BE49-F238E27FC236}">
                <a16:creationId xmlns:a16="http://schemas.microsoft.com/office/drawing/2014/main" id="{B0E74C5B-A010-2820-FAFC-8BA0E123D31A}"/>
              </a:ext>
            </a:extLst>
          </p:cNvPr>
          <p:cNvSpPr>
            <a:spLocks noGrp="1" noChangeArrowheads="1"/>
          </p:cNvSpPr>
          <p:nvPr>
            <p:ph type="title"/>
          </p:nvPr>
        </p:nvSpPr>
        <p:spPr/>
        <p:txBody>
          <a:bodyPr/>
          <a:lstStyle/>
          <a:p>
            <a:pPr eaLnBrk="1" hangingPunct="1"/>
            <a:r>
              <a:rPr lang="en-US" altLang="en-US">
                <a:ea typeface="ＭＳ Ｐゴシック" panose="020B0600070205080204" pitchFamily="34" charset="-128"/>
              </a:rPr>
              <a:t>Terms</a:t>
            </a:r>
          </a:p>
        </p:txBody>
      </p:sp>
      <p:sp>
        <p:nvSpPr>
          <p:cNvPr id="48132" name="Rectangle 3">
            <a:extLst>
              <a:ext uri="{FF2B5EF4-FFF2-40B4-BE49-F238E27FC236}">
                <a16:creationId xmlns:a16="http://schemas.microsoft.com/office/drawing/2014/main" id="{5A0DA1CA-D394-CF70-7BB5-BA4BE5406338}"/>
              </a:ext>
            </a:extLst>
          </p:cNvPr>
          <p:cNvSpPr>
            <a:spLocks noGrp="1" noChangeArrowheads="1"/>
          </p:cNvSpPr>
          <p:nvPr>
            <p:ph type="body" idx="1"/>
          </p:nvPr>
        </p:nvSpPr>
        <p:spPr/>
        <p:txBody>
          <a:bodyPr/>
          <a:lstStyle/>
          <a:p>
            <a:pPr eaLnBrk="1" hangingPunct="1"/>
            <a:r>
              <a:rPr lang="en-US" altLang="en-US" sz="2800" dirty="0">
                <a:ea typeface="ＭＳ Ｐゴシック" panose="020B0600070205080204" pitchFamily="34" charset="-128"/>
              </a:rPr>
              <a:t>A function is in </a:t>
            </a:r>
            <a:r>
              <a:rPr lang="en-US" altLang="en-US" sz="2800" dirty="0">
                <a:solidFill>
                  <a:srgbClr val="0000FF"/>
                </a:solidFill>
                <a:ea typeface="ＭＳ Ｐゴシック" panose="020B0600070205080204" pitchFamily="34" charset="-128"/>
              </a:rPr>
              <a:t>Direct Style</a:t>
            </a:r>
            <a:r>
              <a:rPr lang="en-US" altLang="en-US" sz="2800" dirty="0">
                <a:ea typeface="ＭＳ Ｐゴシック" panose="020B0600070205080204" pitchFamily="34" charset="-128"/>
              </a:rPr>
              <a:t> when it returns its result back to the caller.</a:t>
            </a:r>
          </a:p>
          <a:p>
            <a:pPr eaLnBrk="1" hangingPunct="1"/>
            <a:r>
              <a:rPr lang="en-US" altLang="en-US" sz="2800" dirty="0">
                <a:ea typeface="ＭＳ Ｐゴシック" panose="020B0600070205080204" pitchFamily="34" charset="-128"/>
              </a:rPr>
              <a:t>A function is in </a:t>
            </a:r>
            <a:r>
              <a:rPr lang="en-US" altLang="en-US" sz="2800" dirty="0">
                <a:solidFill>
                  <a:srgbClr val="0000FF"/>
                </a:solidFill>
                <a:ea typeface="ＭＳ Ｐゴシック" panose="020B0600070205080204" pitchFamily="34" charset="-128"/>
              </a:rPr>
              <a:t>Continuation Passing Style </a:t>
            </a:r>
            <a:r>
              <a:rPr lang="en-US" altLang="en-US" sz="2800" dirty="0">
                <a:ea typeface="ＭＳ Ｐゴシック" panose="020B0600070205080204" pitchFamily="34" charset="-128"/>
              </a:rPr>
              <a:t>when it, and every function call in it, passes its result to another function. </a:t>
            </a:r>
          </a:p>
          <a:p>
            <a:pPr eaLnBrk="1" hangingPunct="1"/>
            <a:r>
              <a:rPr lang="en-US" altLang="en-US" sz="2800" dirty="0">
                <a:ea typeface="ＭＳ Ｐゴシック" panose="020B0600070205080204" pitchFamily="34" charset="-128"/>
              </a:rPr>
              <a:t>Instead of returning the result to the caller, we pass it forward to another function giving the computation after the call. </a:t>
            </a:r>
          </a:p>
          <a:p>
            <a:pPr eaLnBrk="1" hangingPunct="1"/>
            <a:r>
              <a:rPr lang="en-US" altLang="en-US" sz="2800" dirty="0">
                <a:solidFill>
                  <a:srgbClr val="0000FF"/>
                </a:solidFill>
                <a:ea typeface="ＭＳ Ｐゴシック" panose="020B0600070205080204" pitchFamily="34" charset="-128"/>
              </a:rPr>
              <a:t>Continuations </a:t>
            </a:r>
            <a:r>
              <a:rPr lang="en-US" altLang="en-US" sz="2800" dirty="0">
                <a:ea typeface="ＭＳ Ｐゴシック" panose="020B0600070205080204" pitchFamily="34" charset="-128"/>
              </a:rPr>
              <a:t>only called in tail positions</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Date Placeholder 3">
            <a:extLst>
              <a:ext uri="{FF2B5EF4-FFF2-40B4-BE49-F238E27FC236}">
                <a16:creationId xmlns:a16="http://schemas.microsoft.com/office/drawing/2014/main" id="{84B2B0B9-40CD-3A19-B290-92F7A9B35A74}"/>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BB4F771D-9B2B-1F4E-A2CA-EF5F5FBB4CC0}" type="datetime1">
              <a:rPr lang="en-US" altLang="en-US" sz="1400" smtClean="0"/>
              <a:pPr>
                <a:spcBef>
                  <a:spcPct val="0"/>
                </a:spcBef>
                <a:buClrTx/>
                <a:buSzTx/>
                <a:buFontTx/>
                <a:buNone/>
              </a:pPr>
              <a:t>9/16/25</a:t>
            </a:fld>
            <a:endParaRPr lang="en-US" altLang="en-US" sz="1400"/>
          </a:p>
        </p:txBody>
      </p:sp>
      <p:sp>
        <p:nvSpPr>
          <p:cNvPr id="37890" name="Slide Number Placeholder 5">
            <a:extLst>
              <a:ext uri="{FF2B5EF4-FFF2-40B4-BE49-F238E27FC236}">
                <a16:creationId xmlns:a16="http://schemas.microsoft.com/office/drawing/2014/main" id="{17870FEE-4F7A-8214-F09E-77DBDA648DDD}"/>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80649139-1BF6-5C43-9BE0-8A33A6B59E86}" type="slidenum">
              <a:rPr lang="en-US" altLang="en-US" sz="1400" smtClean="0"/>
              <a:pPr>
                <a:spcBef>
                  <a:spcPct val="0"/>
                </a:spcBef>
                <a:buClrTx/>
                <a:buSzTx/>
                <a:buFontTx/>
                <a:buNone/>
              </a:pPr>
              <a:t>14</a:t>
            </a:fld>
            <a:endParaRPr lang="en-US" altLang="en-US" sz="1400"/>
          </a:p>
        </p:txBody>
      </p:sp>
      <p:sp>
        <p:nvSpPr>
          <p:cNvPr id="37891" name="Rectangle 2">
            <a:extLst>
              <a:ext uri="{FF2B5EF4-FFF2-40B4-BE49-F238E27FC236}">
                <a16:creationId xmlns:a16="http://schemas.microsoft.com/office/drawing/2014/main" id="{BCEA10EE-C84A-E2B0-F4A1-D848C6FB5274}"/>
              </a:ext>
            </a:extLst>
          </p:cNvPr>
          <p:cNvSpPr>
            <a:spLocks noGrp="1" noChangeArrowheads="1"/>
          </p:cNvSpPr>
          <p:nvPr>
            <p:ph type="title"/>
          </p:nvPr>
        </p:nvSpPr>
        <p:spPr/>
        <p:txBody>
          <a:bodyPr/>
          <a:lstStyle/>
          <a:p>
            <a:pPr eaLnBrk="1" hangingPunct="1"/>
            <a:r>
              <a:rPr lang="en-US" altLang="en-US" dirty="0">
                <a:ea typeface="ＭＳ Ｐゴシック" panose="020B0600070205080204" pitchFamily="34" charset="-128"/>
              </a:rPr>
              <a:t>Continuation Passing Style – Uses</a:t>
            </a:r>
          </a:p>
        </p:txBody>
      </p:sp>
      <p:sp>
        <p:nvSpPr>
          <p:cNvPr id="37892" name="Rectangle 3">
            <a:extLst>
              <a:ext uri="{FF2B5EF4-FFF2-40B4-BE49-F238E27FC236}">
                <a16:creationId xmlns:a16="http://schemas.microsoft.com/office/drawing/2014/main" id="{561FF464-15E5-24DF-0DC8-39FEF216DF60}"/>
              </a:ext>
            </a:extLst>
          </p:cNvPr>
          <p:cNvSpPr>
            <a:spLocks noGrp="1" noChangeArrowheads="1"/>
          </p:cNvSpPr>
          <p:nvPr>
            <p:ph type="body" idx="1"/>
          </p:nvPr>
        </p:nvSpPr>
        <p:spPr/>
        <p:txBody>
          <a:bodyPr/>
          <a:lstStyle/>
          <a:p>
            <a:pPr eaLnBrk="1" hangingPunct="1"/>
            <a:r>
              <a:rPr lang="en-US" altLang="en-US" dirty="0">
                <a:ea typeface="ＭＳ Ｐゴシック" panose="020B0600070205080204" pitchFamily="34" charset="-128"/>
              </a:rPr>
              <a:t>A compilation technique to implement non-local control flow, especially useful in interpreters.</a:t>
            </a:r>
          </a:p>
          <a:p>
            <a:pPr eaLnBrk="1" hangingPunct="1"/>
            <a:endParaRPr lang="en-US" altLang="en-US" dirty="0">
              <a:ea typeface="ＭＳ Ｐゴシック" panose="020B0600070205080204" pitchFamily="34" charset="-128"/>
            </a:endParaRPr>
          </a:p>
          <a:p>
            <a:pPr eaLnBrk="1" hangingPunct="1"/>
            <a:r>
              <a:rPr lang="en-US" altLang="en-US" dirty="0">
                <a:ea typeface="ＭＳ Ｐゴシック" panose="020B0600070205080204" pitchFamily="34" charset="-128"/>
              </a:rPr>
              <a:t>A formalization of non-local control flow in denotational semantics</a:t>
            </a:r>
          </a:p>
          <a:p>
            <a:pPr eaLnBrk="1" hangingPunct="1"/>
            <a:endParaRPr lang="en-US" altLang="en-US" dirty="0">
              <a:ea typeface="ＭＳ Ｐゴシック" panose="020B0600070205080204" pitchFamily="34" charset="-128"/>
            </a:endParaRPr>
          </a:p>
          <a:p>
            <a:pPr eaLnBrk="1" hangingPunct="1"/>
            <a:r>
              <a:rPr lang="en-US" altLang="en-US" dirty="0">
                <a:ea typeface="ＭＳ Ｐゴシック" panose="020B0600070205080204" pitchFamily="34" charset="-128"/>
              </a:rPr>
              <a:t>Possible intermediate state in compiling functional code</a:t>
            </a: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Date Placeholder 3">
            <a:extLst>
              <a:ext uri="{FF2B5EF4-FFF2-40B4-BE49-F238E27FC236}">
                <a16:creationId xmlns:a16="http://schemas.microsoft.com/office/drawing/2014/main" id="{671B400B-C568-9707-6948-1746390CF511}"/>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775EB15A-8BF2-AE47-B9B2-06B58A7B23DD}" type="datetime1">
              <a:rPr lang="en-US" altLang="en-US" sz="1400" smtClean="0"/>
              <a:pPr>
                <a:spcBef>
                  <a:spcPct val="0"/>
                </a:spcBef>
                <a:buClrTx/>
                <a:buSzTx/>
                <a:buFontTx/>
                <a:buNone/>
              </a:pPr>
              <a:t>9/16/25</a:t>
            </a:fld>
            <a:endParaRPr lang="en-US" altLang="en-US" sz="1400"/>
          </a:p>
        </p:txBody>
      </p:sp>
      <p:sp>
        <p:nvSpPr>
          <p:cNvPr id="38916" name="Slide Number Placeholder 4">
            <a:extLst>
              <a:ext uri="{FF2B5EF4-FFF2-40B4-BE49-F238E27FC236}">
                <a16:creationId xmlns:a16="http://schemas.microsoft.com/office/drawing/2014/main" id="{91EF7A8D-BB3B-EBAF-D08D-2BEFF0DBA8BE}"/>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EF1E8DB0-A714-E04F-B9C8-C7283A7FBE10}" type="slidenum">
              <a:rPr lang="en-US" altLang="en-US" sz="1400" smtClean="0"/>
              <a:pPr>
                <a:spcBef>
                  <a:spcPct val="0"/>
                </a:spcBef>
                <a:buClrTx/>
                <a:buSzTx/>
                <a:buFontTx/>
                <a:buNone/>
              </a:pPr>
              <a:t>15</a:t>
            </a:fld>
            <a:endParaRPr lang="en-US" altLang="en-US" sz="1400"/>
          </a:p>
        </p:txBody>
      </p:sp>
      <p:sp>
        <p:nvSpPr>
          <p:cNvPr id="38913" name="Title 1">
            <a:extLst>
              <a:ext uri="{FF2B5EF4-FFF2-40B4-BE49-F238E27FC236}">
                <a16:creationId xmlns:a16="http://schemas.microsoft.com/office/drawing/2014/main" id="{BB39D5EE-F101-2DF8-8439-5DD11D780BF3}"/>
              </a:ext>
            </a:extLst>
          </p:cNvPr>
          <p:cNvSpPr>
            <a:spLocks noGrp="1" noChangeArrowheads="1"/>
          </p:cNvSpPr>
          <p:nvPr>
            <p:ph type="title"/>
          </p:nvPr>
        </p:nvSpPr>
        <p:spPr/>
        <p:txBody>
          <a:bodyPr/>
          <a:lstStyle/>
          <a:p>
            <a:r>
              <a:rPr lang="en-US" altLang="en-US">
                <a:ea typeface="ＭＳ Ｐゴシック" panose="020B0600070205080204" pitchFamily="34" charset="-128"/>
              </a:rPr>
              <a:t>Why CPS?</a:t>
            </a:r>
          </a:p>
        </p:txBody>
      </p:sp>
      <p:sp>
        <p:nvSpPr>
          <p:cNvPr id="38914" name="Content Placeholder 2">
            <a:extLst>
              <a:ext uri="{FF2B5EF4-FFF2-40B4-BE49-F238E27FC236}">
                <a16:creationId xmlns:a16="http://schemas.microsoft.com/office/drawing/2014/main" id="{BA00D444-BFC2-1C1F-4CC4-72BAD14633EA}"/>
              </a:ext>
            </a:extLst>
          </p:cNvPr>
          <p:cNvSpPr>
            <a:spLocks noGrp="1" noChangeArrowheads="1"/>
          </p:cNvSpPr>
          <p:nvPr>
            <p:ph idx="1"/>
          </p:nvPr>
        </p:nvSpPr>
        <p:spPr/>
        <p:txBody>
          <a:bodyPr/>
          <a:lstStyle/>
          <a:p>
            <a:r>
              <a:rPr lang="en-US" altLang="en-US" sz="2800">
                <a:ea typeface="ＭＳ Ｐゴシック" panose="020B0600070205080204" pitchFamily="34" charset="-128"/>
              </a:rPr>
              <a:t>Makes order of evaluation explicitly clear</a:t>
            </a:r>
          </a:p>
          <a:p>
            <a:r>
              <a:rPr lang="en-US" altLang="en-US" sz="2800">
                <a:ea typeface="ＭＳ Ｐゴシック" panose="020B0600070205080204" pitchFamily="34" charset="-128"/>
              </a:rPr>
              <a:t>Allocates variables (to become registers) for each step of computation</a:t>
            </a:r>
          </a:p>
          <a:p>
            <a:r>
              <a:rPr lang="en-US" altLang="en-US" sz="2800">
                <a:ea typeface="ＭＳ Ｐゴシック" panose="020B0600070205080204" pitchFamily="34" charset="-128"/>
              </a:rPr>
              <a:t>Essentially converts functional programs into imperative ones</a:t>
            </a:r>
          </a:p>
          <a:p>
            <a:pPr lvl="1"/>
            <a:r>
              <a:rPr lang="en-US" altLang="en-US">
                <a:ea typeface="ＭＳ Ｐゴシック" panose="020B0600070205080204" pitchFamily="34" charset="-128"/>
              </a:rPr>
              <a:t>Major step for compiling to assembly or byte code</a:t>
            </a:r>
          </a:p>
          <a:p>
            <a:r>
              <a:rPr lang="en-US" altLang="en-US" sz="2800">
                <a:ea typeface="ＭＳ Ｐゴシック" panose="020B0600070205080204" pitchFamily="34" charset="-128"/>
              </a:rPr>
              <a:t>Tail recursion easily identified</a:t>
            </a:r>
          </a:p>
          <a:p>
            <a:r>
              <a:rPr lang="en-US" altLang="en-US" sz="2800">
                <a:ea typeface="ＭＳ Ｐゴシック" panose="020B0600070205080204" pitchFamily="34" charset="-128"/>
              </a:rPr>
              <a:t>Strict forward recursion converted to tail recursion</a:t>
            </a:r>
          </a:p>
          <a:p>
            <a:pPr lvl="1"/>
            <a:r>
              <a:rPr lang="en-US" altLang="en-US" sz="2400">
                <a:ea typeface="ＭＳ Ｐゴシック" panose="020B0600070205080204" pitchFamily="34" charset="-128"/>
              </a:rPr>
              <a:t>At the expense of building large closures in heap</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Date Placeholder 3">
            <a:extLst>
              <a:ext uri="{FF2B5EF4-FFF2-40B4-BE49-F238E27FC236}">
                <a16:creationId xmlns:a16="http://schemas.microsoft.com/office/drawing/2014/main" id="{84F048BA-3A35-4FAF-4E14-05584A74B918}"/>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4E8B02AD-B97D-1144-9D57-F3201282C110}" type="datetime1">
              <a:rPr lang="en-US" altLang="en-US" sz="1400" smtClean="0"/>
              <a:pPr>
                <a:spcBef>
                  <a:spcPct val="0"/>
                </a:spcBef>
                <a:buClrTx/>
                <a:buSzTx/>
                <a:buFontTx/>
                <a:buNone/>
              </a:pPr>
              <a:t>9/16/25</a:t>
            </a:fld>
            <a:endParaRPr lang="en-US" altLang="en-US" sz="1400"/>
          </a:p>
        </p:txBody>
      </p:sp>
      <p:sp>
        <p:nvSpPr>
          <p:cNvPr id="39940" name="Slide Number Placeholder 4">
            <a:extLst>
              <a:ext uri="{FF2B5EF4-FFF2-40B4-BE49-F238E27FC236}">
                <a16:creationId xmlns:a16="http://schemas.microsoft.com/office/drawing/2014/main" id="{9B0D4691-B5A2-D120-2331-8B1F2334476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0748F680-A478-214C-83DA-5F1C47CA5D9E}" type="slidenum">
              <a:rPr lang="en-US" altLang="en-US" sz="1400" smtClean="0"/>
              <a:pPr>
                <a:spcBef>
                  <a:spcPct val="0"/>
                </a:spcBef>
                <a:buClrTx/>
                <a:buSzTx/>
                <a:buFontTx/>
                <a:buNone/>
              </a:pPr>
              <a:t>16</a:t>
            </a:fld>
            <a:endParaRPr lang="en-US" altLang="en-US" sz="1400"/>
          </a:p>
        </p:txBody>
      </p:sp>
      <p:sp>
        <p:nvSpPr>
          <p:cNvPr id="39937" name="Title 1">
            <a:extLst>
              <a:ext uri="{FF2B5EF4-FFF2-40B4-BE49-F238E27FC236}">
                <a16:creationId xmlns:a16="http://schemas.microsoft.com/office/drawing/2014/main" id="{216C4EB6-B485-F16A-6E9E-CABA0BA626AA}"/>
              </a:ext>
            </a:extLst>
          </p:cNvPr>
          <p:cNvSpPr>
            <a:spLocks noGrp="1" noChangeArrowheads="1"/>
          </p:cNvSpPr>
          <p:nvPr>
            <p:ph type="title"/>
          </p:nvPr>
        </p:nvSpPr>
        <p:spPr/>
        <p:txBody>
          <a:bodyPr/>
          <a:lstStyle/>
          <a:p>
            <a:r>
              <a:rPr lang="en-US" altLang="en-US">
                <a:ea typeface="ＭＳ Ｐゴシック" panose="020B0600070205080204" pitchFamily="34" charset="-128"/>
              </a:rPr>
              <a:t>Other Uses for Continuations</a:t>
            </a:r>
          </a:p>
        </p:txBody>
      </p:sp>
      <p:sp>
        <p:nvSpPr>
          <p:cNvPr id="39938" name="Content Placeholder 2">
            <a:extLst>
              <a:ext uri="{FF2B5EF4-FFF2-40B4-BE49-F238E27FC236}">
                <a16:creationId xmlns:a16="http://schemas.microsoft.com/office/drawing/2014/main" id="{5D385E53-3073-E4E2-B525-7B546F2CDA4E}"/>
              </a:ext>
            </a:extLst>
          </p:cNvPr>
          <p:cNvSpPr>
            <a:spLocks noGrp="1" noChangeArrowheads="1"/>
          </p:cNvSpPr>
          <p:nvPr>
            <p:ph idx="1"/>
          </p:nvPr>
        </p:nvSpPr>
        <p:spPr/>
        <p:txBody>
          <a:bodyPr/>
          <a:lstStyle/>
          <a:p>
            <a:r>
              <a:rPr lang="en-US" altLang="en-US">
                <a:ea typeface="ＭＳ Ｐゴシック" panose="020B0600070205080204" pitchFamily="34" charset="-128"/>
              </a:rPr>
              <a:t>CPS designed to preserve  order of evaluation</a:t>
            </a:r>
          </a:p>
          <a:p>
            <a:r>
              <a:rPr lang="en-US" altLang="en-US">
                <a:ea typeface="ＭＳ Ｐゴシック" panose="020B0600070205080204" pitchFamily="34" charset="-128"/>
              </a:rPr>
              <a:t>Continuations used to express order of evaluation</a:t>
            </a:r>
          </a:p>
          <a:p>
            <a:r>
              <a:rPr lang="en-US" altLang="en-US">
                <a:ea typeface="ＭＳ Ｐゴシック" panose="020B0600070205080204" pitchFamily="34" charset="-128"/>
              </a:rPr>
              <a:t>Can be used to change order of evaluation</a:t>
            </a:r>
          </a:p>
          <a:p>
            <a:r>
              <a:rPr lang="en-US" altLang="en-US">
                <a:ea typeface="ＭＳ Ｐゴシック" panose="020B0600070205080204" pitchFamily="34" charset="-128"/>
              </a:rPr>
              <a:t>Implements:</a:t>
            </a:r>
          </a:p>
          <a:p>
            <a:pPr lvl="1"/>
            <a:r>
              <a:rPr lang="en-US" altLang="en-US">
                <a:ea typeface="ＭＳ Ｐゴシック" panose="020B0600070205080204" pitchFamily="34" charset="-128"/>
              </a:rPr>
              <a:t>Exceptions and exception handling</a:t>
            </a:r>
          </a:p>
          <a:p>
            <a:pPr lvl="1"/>
            <a:r>
              <a:rPr lang="en-US" altLang="en-US">
                <a:ea typeface="ＭＳ Ｐゴシック" panose="020B0600070205080204" pitchFamily="34" charset="-128"/>
              </a:rPr>
              <a:t>Co-routines</a:t>
            </a:r>
          </a:p>
          <a:p>
            <a:pPr lvl="1"/>
            <a:r>
              <a:rPr lang="en-US" altLang="en-US">
                <a:ea typeface="ＭＳ Ｐゴシック" panose="020B0600070205080204" pitchFamily="34" charset="-128"/>
              </a:rPr>
              <a:t>(pseudo, aka green) threads</a:t>
            </a:r>
          </a:p>
        </p:txBody>
      </p:sp>
    </p:spTree>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Date Placeholder 3">
            <a:extLst>
              <a:ext uri="{FF2B5EF4-FFF2-40B4-BE49-F238E27FC236}">
                <a16:creationId xmlns:a16="http://schemas.microsoft.com/office/drawing/2014/main" id="{7B7E89A1-5F11-790B-9528-86CB1B2891EF}"/>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2BA20C26-3FA2-B24A-87FB-BD02DC22BAC0}" type="datetime1">
              <a:rPr lang="en-US" altLang="en-US" sz="1400" smtClean="0"/>
              <a:pPr>
                <a:spcBef>
                  <a:spcPct val="0"/>
                </a:spcBef>
                <a:buClrTx/>
                <a:buSzTx/>
                <a:buFontTx/>
                <a:buNone/>
              </a:pPr>
              <a:t>9/16/25</a:t>
            </a:fld>
            <a:endParaRPr lang="en-US" altLang="en-US" sz="1400"/>
          </a:p>
        </p:txBody>
      </p:sp>
      <p:sp>
        <p:nvSpPr>
          <p:cNvPr id="40962" name="Slide Number Placeholder 5">
            <a:extLst>
              <a:ext uri="{FF2B5EF4-FFF2-40B4-BE49-F238E27FC236}">
                <a16:creationId xmlns:a16="http://schemas.microsoft.com/office/drawing/2014/main" id="{59282CA8-88A3-2DBF-9237-4D5255124BF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9B886252-3AF1-264E-AFDB-E8BB2AF48AFD}" type="slidenum">
              <a:rPr lang="en-US" altLang="en-US" sz="1400" smtClean="0"/>
              <a:pPr>
                <a:spcBef>
                  <a:spcPct val="0"/>
                </a:spcBef>
                <a:buClrTx/>
                <a:buSzTx/>
                <a:buFontTx/>
                <a:buNone/>
              </a:pPr>
              <a:t>17</a:t>
            </a:fld>
            <a:endParaRPr lang="en-US" altLang="en-US" sz="1400"/>
          </a:p>
        </p:txBody>
      </p:sp>
      <p:sp>
        <p:nvSpPr>
          <p:cNvPr id="40963" name="Rectangle 2">
            <a:extLst>
              <a:ext uri="{FF2B5EF4-FFF2-40B4-BE49-F238E27FC236}">
                <a16:creationId xmlns:a16="http://schemas.microsoft.com/office/drawing/2014/main" id="{523A67FF-256D-1F4A-5FE4-1F5EAC2D945D}"/>
              </a:ext>
            </a:extLst>
          </p:cNvPr>
          <p:cNvSpPr>
            <a:spLocks noGrp="1" noChangeArrowheads="1"/>
          </p:cNvSpPr>
          <p:nvPr>
            <p:ph type="title"/>
          </p:nvPr>
        </p:nvSpPr>
        <p:spPr>
          <a:xfrm>
            <a:off x="1162051" y="304800"/>
            <a:ext cx="7793037" cy="601662"/>
          </a:xfrm>
        </p:spPr>
        <p:txBody>
          <a:bodyPr/>
          <a:lstStyle/>
          <a:p>
            <a:pPr eaLnBrk="1" hangingPunct="1"/>
            <a:r>
              <a:rPr lang="en-US" altLang="en-US" dirty="0">
                <a:ea typeface="ＭＳ Ｐゴシック" panose="020B0600070205080204" pitchFamily="34" charset="-128"/>
              </a:rPr>
              <a:t>Example of simple CPS</a:t>
            </a:r>
          </a:p>
        </p:txBody>
      </p:sp>
      <p:sp>
        <p:nvSpPr>
          <p:cNvPr id="40964" name="Rectangle 3">
            <a:extLst>
              <a:ext uri="{FF2B5EF4-FFF2-40B4-BE49-F238E27FC236}">
                <a16:creationId xmlns:a16="http://schemas.microsoft.com/office/drawing/2014/main" id="{19A938CD-968B-8393-B0CB-9AF6F6F896EE}"/>
              </a:ext>
            </a:extLst>
          </p:cNvPr>
          <p:cNvSpPr>
            <a:spLocks noGrp="1" noChangeArrowheads="1"/>
          </p:cNvSpPr>
          <p:nvPr>
            <p:ph type="body" idx="1"/>
          </p:nvPr>
        </p:nvSpPr>
        <p:spPr/>
        <p:txBody>
          <a:bodyPr/>
          <a:lstStyle/>
          <a:p>
            <a:pPr eaLnBrk="1" hangingPunct="1">
              <a:lnSpc>
                <a:spcPct val="90000"/>
              </a:lnSpc>
            </a:pPr>
            <a:r>
              <a:rPr lang="en-US" altLang="en-US" sz="2800" dirty="0">
                <a:ea typeface="ＭＳ Ｐゴシック" panose="020B0600070205080204" pitchFamily="34" charset="-128"/>
              </a:rPr>
              <a:t>Simple reporting continuation:</a:t>
            </a:r>
          </a:p>
          <a:p>
            <a:pPr eaLnBrk="1" hangingPunct="1">
              <a:lnSpc>
                <a:spcPct val="90000"/>
              </a:lnSpc>
              <a:buFont typeface="Wingdings" pitchFamily="2" charset="2"/>
              <a:buNone/>
            </a:pPr>
            <a:r>
              <a:rPr lang="en-US" altLang="en-US" sz="2800" dirty="0">
                <a:ea typeface="ＭＳ Ｐゴシック" panose="020B0600070205080204" pitchFamily="34" charset="-128"/>
              </a:rPr>
              <a:t># </a:t>
            </a:r>
            <a:r>
              <a:rPr lang="en-US" altLang="en-US" sz="2800" dirty="0">
                <a:solidFill>
                  <a:srgbClr val="0000FF"/>
                </a:solidFill>
                <a:ea typeface="ＭＳ Ｐゴシック" panose="020B0600070205080204" pitchFamily="34" charset="-128"/>
              </a:rPr>
              <a:t>let report x = (</a:t>
            </a:r>
            <a:r>
              <a:rPr lang="en-US" altLang="en-US" sz="2800" dirty="0" err="1">
                <a:solidFill>
                  <a:srgbClr val="0000FF"/>
                </a:solidFill>
                <a:ea typeface="ＭＳ Ｐゴシック" panose="020B0600070205080204" pitchFamily="34" charset="-128"/>
              </a:rPr>
              <a:t>print_int</a:t>
            </a:r>
            <a:r>
              <a:rPr lang="en-US" altLang="en-US" sz="2800" dirty="0">
                <a:solidFill>
                  <a:srgbClr val="0000FF"/>
                </a:solidFill>
                <a:ea typeface="ＭＳ Ｐゴシック" panose="020B0600070205080204" pitchFamily="34" charset="-128"/>
              </a:rPr>
              <a:t> x; </a:t>
            </a:r>
            <a:r>
              <a:rPr lang="en-US" altLang="en-US" sz="2800" dirty="0" err="1">
                <a:solidFill>
                  <a:srgbClr val="0000FF"/>
                </a:solidFill>
                <a:ea typeface="ＭＳ Ｐゴシック" panose="020B0600070205080204" pitchFamily="34" charset="-128"/>
              </a:rPr>
              <a:t>print_newline</a:t>
            </a:r>
            <a:r>
              <a:rPr lang="en-US" altLang="en-US" sz="2800" dirty="0">
                <a:solidFill>
                  <a:srgbClr val="0000FF"/>
                </a:solidFill>
                <a:ea typeface="ＭＳ Ｐゴシック" panose="020B0600070205080204" pitchFamily="34" charset="-128"/>
              </a:rPr>
              <a:t>( ) );</a:t>
            </a:r>
            <a:r>
              <a:rPr lang="en-US" altLang="en-US" sz="2800" dirty="0">
                <a:solidFill>
                  <a:schemeClr val="tx2"/>
                </a:solidFill>
                <a:ea typeface="ＭＳ Ｐゴシック" panose="020B0600070205080204" pitchFamily="34" charset="-128"/>
              </a:rPr>
              <a:t>;</a:t>
            </a:r>
            <a:endParaRPr lang="en-US" altLang="en-US" sz="2800" dirty="0">
              <a:ea typeface="ＭＳ Ｐゴシック" panose="020B0600070205080204" pitchFamily="34" charset="-128"/>
            </a:endParaRPr>
          </a:p>
          <a:p>
            <a:pPr eaLnBrk="1" hangingPunct="1">
              <a:lnSpc>
                <a:spcPct val="90000"/>
              </a:lnSpc>
              <a:buFont typeface="Wingdings" pitchFamily="2" charset="2"/>
              <a:buNone/>
            </a:pPr>
            <a:r>
              <a:rPr lang="en-US" altLang="en-US" sz="2800" dirty="0" err="1">
                <a:ea typeface="ＭＳ Ｐゴシック" panose="020B0600070205080204" pitchFamily="34" charset="-128"/>
              </a:rPr>
              <a:t>val</a:t>
            </a:r>
            <a:r>
              <a:rPr lang="en-US" altLang="en-US" sz="2800" dirty="0">
                <a:ea typeface="ＭＳ Ｐゴシック" panose="020B0600070205080204" pitchFamily="34" charset="-128"/>
              </a:rPr>
              <a:t> report : int -&gt; unit = &lt;fun&gt;</a:t>
            </a:r>
          </a:p>
          <a:p>
            <a:pPr eaLnBrk="1" hangingPunct="1">
              <a:lnSpc>
                <a:spcPct val="90000"/>
              </a:lnSpc>
            </a:pPr>
            <a:endParaRPr lang="en-US" altLang="en-US" sz="2800" dirty="0">
              <a:ea typeface="ＭＳ Ｐゴシック" panose="020B0600070205080204" pitchFamily="34" charset="-128"/>
            </a:endParaRPr>
          </a:p>
          <a:p>
            <a:pPr eaLnBrk="1" hangingPunct="1">
              <a:lnSpc>
                <a:spcPct val="90000"/>
              </a:lnSpc>
            </a:pPr>
            <a:r>
              <a:rPr lang="en-US" altLang="en-US" sz="2800" dirty="0">
                <a:ea typeface="ＭＳ Ｐゴシック" panose="020B0600070205080204" pitchFamily="34" charset="-128"/>
              </a:rPr>
              <a:t>Simple function using a continuation:</a:t>
            </a:r>
          </a:p>
          <a:p>
            <a:pPr eaLnBrk="1" hangingPunct="1">
              <a:lnSpc>
                <a:spcPct val="90000"/>
              </a:lnSpc>
              <a:buFont typeface="Wingdings" pitchFamily="2" charset="2"/>
              <a:buNone/>
            </a:pPr>
            <a:r>
              <a:rPr lang="en-US" altLang="en-US" sz="2800" dirty="0">
                <a:ea typeface="ＭＳ Ｐゴシック" panose="020B0600070205080204" pitchFamily="34" charset="-128"/>
              </a:rPr>
              <a:t># </a:t>
            </a:r>
            <a:r>
              <a:rPr lang="en-US" altLang="en-US" sz="2800" dirty="0">
                <a:solidFill>
                  <a:srgbClr val="0000FF"/>
                </a:solidFill>
                <a:ea typeface="ＭＳ Ｐゴシック" panose="020B0600070205080204" pitchFamily="34" charset="-128"/>
              </a:rPr>
              <a:t>let </a:t>
            </a:r>
            <a:r>
              <a:rPr lang="en-US" altLang="en-US" sz="2800" dirty="0" err="1">
                <a:solidFill>
                  <a:srgbClr val="0000FF"/>
                </a:solidFill>
                <a:ea typeface="ＭＳ Ｐゴシック" panose="020B0600070205080204" pitchFamily="34" charset="-128"/>
              </a:rPr>
              <a:t>addk</a:t>
            </a:r>
            <a:r>
              <a:rPr lang="en-US" altLang="en-US" sz="2800" dirty="0">
                <a:solidFill>
                  <a:srgbClr val="0000FF"/>
                </a:solidFill>
                <a:ea typeface="ＭＳ Ｐゴシック" panose="020B0600070205080204" pitchFamily="34" charset="-128"/>
              </a:rPr>
              <a:t> (a, b) k = k (a + b);;</a:t>
            </a:r>
          </a:p>
          <a:p>
            <a:pPr eaLnBrk="1" hangingPunct="1">
              <a:lnSpc>
                <a:spcPct val="90000"/>
              </a:lnSpc>
              <a:buFont typeface="Wingdings" pitchFamily="2" charset="2"/>
              <a:buNone/>
            </a:pPr>
            <a:r>
              <a:rPr lang="en-US" altLang="en-US" sz="2800" dirty="0" err="1">
                <a:ea typeface="ＭＳ Ｐゴシック" panose="020B0600070205080204" pitchFamily="34" charset="-128"/>
              </a:rPr>
              <a:t>val</a:t>
            </a:r>
            <a:r>
              <a:rPr lang="en-US" altLang="en-US" sz="2800" dirty="0">
                <a:ea typeface="ＭＳ Ｐゴシック" panose="020B0600070205080204" pitchFamily="34" charset="-128"/>
              </a:rPr>
              <a:t> </a:t>
            </a:r>
            <a:r>
              <a:rPr lang="en-US" altLang="en-US" sz="2800" dirty="0" err="1">
                <a:ea typeface="ＭＳ Ｐゴシック" panose="020B0600070205080204" pitchFamily="34" charset="-128"/>
              </a:rPr>
              <a:t>addk</a:t>
            </a:r>
            <a:r>
              <a:rPr lang="en-US" altLang="en-US" sz="2800" dirty="0">
                <a:ea typeface="ＭＳ Ｐゴシック" panose="020B0600070205080204" pitchFamily="34" charset="-128"/>
              </a:rPr>
              <a:t> : int * int -&gt; (int -&gt; </a:t>
            </a:r>
            <a:r>
              <a:rPr lang="ja-JP" altLang="en-US" sz="2800">
                <a:ea typeface="ＭＳ Ｐゴシック" panose="020B0600070205080204" pitchFamily="34" charset="-128"/>
              </a:rPr>
              <a:t>’</a:t>
            </a:r>
            <a:r>
              <a:rPr lang="en-US" altLang="ja-JP" sz="2800" dirty="0">
                <a:ea typeface="ＭＳ Ｐゴシック" panose="020B0600070205080204" pitchFamily="34" charset="-128"/>
              </a:rPr>
              <a:t>a) -&gt; </a:t>
            </a:r>
            <a:r>
              <a:rPr lang="ja-JP" altLang="en-US" sz="2800">
                <a:ea typeface="ＭＳ Ｐゴシック" panose="020B0600070205080204" pitchFamily="34" charset="-128"/>
              </a:rPr>
              <a:t>’</a:t>
            </a:r>
            <a:r>
              <a:rPr lang="en-US" altLang="ja-JP" sz="2800" dirty="0">
                <a:ea typeface="ＭＳ Ｐゴシック" panose="020B0600070205080204" pitchFamily="34" charset="-128"/>
              </a:rPr>
              <a:t>a = &lt;fun&gt;</a:t>
            </a:r>
          </a:p>
          <a:p>
            <a:pPr eaLnBrk="1" hangingPunct="1">
              <a:lnSpc>
                <a:spcPct val="90000"/>
              </a:lnSpc>
              <a:buFont typeface="Wingdings" pitchFamily="2" charset="2"/>
              <a:buNone/>
            </a:pPr>
            <a:r>
              <a:rPr lang="en-US" altLang="en-US" sz="2800" dirty="0">
                <a:ea typeface="ＭＳ Ｐゴシック" panose="020B0600070205080204" pitchFamily="34" charset="-128"/>
              </a:rPr>
              <a:t># </a:t>
            </a:r>
            <a:r>
              <a:rPr lang="en-US" altLang="en-US" sz="2800" dirty="0" err="1">
                <a:solidFill>
                  <a:srgbClr val="0000FF"/>
                </a:solidFill>
                <a:ea typeface="ＭＳ Ｐゴシック" panose="020B0600070205080204" pitchFamily="34" charset="-128"/>
              </a:rPr>
              <a:t>addk</a:t>
            </a:r>
            <a:r>
              <a:rPr lang="en-US" altLang="en-US" sz="2800" dirty="0">
                <a:solidFill>
                  <a:srgbClr val="0000FF"/>
                </a:solidFill>
                <a:ea typeface="ＭＳ Ｐゴシック" panose="020B0600070205080204" pitchFamily="34" charset="-128"/>
              </a:rPr>
              <a:t> (22, 20) report;;</a:t>
            </a:r>
          </a:p>
          <a:p>
            <a:pPr eaLnBrk="1" hangingPunct="1">
              <a:lnSpc>
                <a:spcPct val="90000"/>
              </a:lnSpc>
              <a:buFont typeface="Wingdings" pitchFamily="2" charset="2"/>
              <a:buNone/>
            </a:pPr>
            <a:r>
              <a:rPr lang="en-US" altLang="en-US" sz="2800" dirty="0">
                <a:ea typeface="ＭＳ Ｐゴシック" panose="020B0600070205080204" pitchFamily="34" charset="-128"/>
              </a:rPr>
              <a:t>42</a:t>
            </a:r>
          </a:p>
          <a:p>
            <a:pPr eaLnBrk="1" hangingPunct="1">
              <a:lnSpc>
                <a:spcPct val="90000"/>
              </a:lnSpc>
              <a:buFont typeface="Wingdings" pitchFamily="2" charset="2"/>
              <a:buNone/>
            </a:pPr>
            <a:r>
              <a:rPr lang="en-US" altLang="en-US" sz="2800" dirty="0">
                <a:ea typeface="ＭＳ Ｐゴシック" panose="020B0600070205080204" pitchFamily="34" charset="-128"/>
              </a:rPr>
              <a:t>- : unit = ()</a:t>
            </a:r>
          </a:p>
        </p:txBody>
      </p:sp>
      <p:sp>
        <p:nvSpPr>
          <p:cNvPr id="40965" name="Rectangle 4">
            <a:extLst>
              <a:ext uri="{FF2B5EF4-FFF2-40B4-BE49-F238E27FC236}">
                <a16:creationId xmlns:a16="http://schemas.microsoft.com/office/drawing/2014/main" id="{311E847D-D110-C9E0-D214-A1E0A0F24ABC}"/>
              </a:ext>
              <a:ext uri="{C183D7F6-B498-43B3-948B-1728B52AA6E4}">
                <adec:decorative xmlns:adec="http://schemas.microsoft.com/office/drawing/2017/decorative" val="1"/>
              </a:ext>
            </a:extLst>
          </p:cNvPr>
          <p:cNvSpPr>
            <a:spLocks noChangeArrowheads="1"/>
          </p:cNvSpPr>
          <p:nvPr/>
        </p:nvSpPr>
        <p:spPr bwMode="auto">
          <a:xfrm>
            <a:off x="304800" y="1143000"/>
            <a:ext cx="5334000" cy="533400"/>
          </a:xfrm>
          <a:prstGeom prst="rect">
            <a:avLst/>
          </a:prstGeom>
          <a:noFill/>
          <a:ln w="38100">
            <a:solidFill>
              <a:schemeClr val="hlink"/>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endParaRPr lang="en-US" altLang="en-US" sz="2800">
              <a:latin typeface="Arial" panose="020B0604020202020204" pitchFamily="34" charset="0"/>
            </a:endParaRPr>
          </a:p>
        </p:txBody>
      </p:sp>
      <p:sp>
        <p:nvSpPr>
          <p:cNvPr id="40966" name="Rectangle 5">
            <a:extLst>
              <a:ext uri="{FF2B5EF4-FFF2-40B4-BE49-F238E27FC236}">
                <a16:creationId xmlns:a16="http://schemas.microsoft.com/office/drawing/2014/main" id="{9DEBE2AD-0643-48E3-B787-9801B2E65AE4}"/>
              </a:ext>
              <a:ext uri="{C183D7F6-B498-43B3-948B-1728B52AA6E4}">
                <adec:decorative xmlns:adec="http://schemas.microsoft.com/office/drawing/2017/decorative" val="1"/>
              </a:ext>
            </a:extLst>
          </p:cNvPr>
          <p:cNvSpPr>
            <a:spLocks noChangeArrowheads="1"/>
          </p:cNvSpPr>
          <p:nvPr/>
        </p:nvSpPr>
        <p:spPr bwMode="auto">
          <a:xfrm>
            <a:off x="304800" y="3048000"/>
            <a:ext cx="6324600" cy="533400"/>
          </a:xfrm>
          <a:prstGeom prst="rect">
            <a:avLst/>
          </a:prstGeom>
          <a:noFill/>
          <a:ln w="38100">
            <a:solidFill>
              <a:schemeClr val="hlink"/>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endParaRPr lang="en-US" altLang="en-US" sz="2800">
              <a:latin typeface="Arial" panose="020B0604020202020204" pitchFamily="34" charset="0"/>
            </a:endParaRP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Date Placeholder 3">
            <a:extLst>
              <a:ext uri="{FF2B5EF4-FFF2-40B4-BE49-F238E27FC236}">
                <a16:creationId xmlns:a16="http://schemas.microsoft.com/office/drawing/2014/main" id="{8B1AAAE6-0022-84FB-9F7F-73AB237D020E}"/>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B47CCB85-D53B-1B43-A947-AF54F0132ACA}" type="datetime1">
              <a:rPr lang="en-US" altLang="en-US" sz="1400" smtClean="0"/>
              <a:pPr>
                <a:spcBef>
                  <a:spcPct val="0"/>
                </a:spcBef>
                <a:buClrTx/>
                <a:buSzTx/>
                <a:buFontTx/>
                <a:buNone/>
              </a:pPr>
              <a:t>9/16/25</a:t>
            </a:fld>
            <a:endParaRPr lang="en-US" altLang="en-US" sz="1400"/>
          </a:p>
        </p:txBody>
      </p:sp>
      <p:sp>
        <p:nvSpPr>
          <p:cNvPr id="41988" name="Slide Number Placeholder 4">
            <a:extLst>
              <a:ext uri="{FF2B5EF4-FFF2-40B4-BE49-F238E27FC236}">
                <a16:creationId xmlns:a16="http://schemas.microsoft.com/office/drawing/2014/main" id="{D5287A47-1890-0E15-AEB0-11D4AA56617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BEE79612-5789-5647-A18B-D51FD525AC14}" type="slidenum">
              <a:rPr lang="en-US" altLang="en-US" sz="1400" smtClean="0"/>
              <a:pPr>
                <a:spcBef>
                  <a:spcPct val="0"/>
                </a:spcBef>
                <a:buClrTx/>
                <a:buSzTx/>
                <a:buFontTx/>
                <a:buNone/>
              </a:pPr>
              <a:t>18</a:t>
            </a:fld>
            <a:endParaRPr lang="en-US" altLang="en-US" sz="1400"/>
          </a:p>
        </p:txBody>
      </p:sp>
      <p:sp>
        <p:nvSpPr>
          <p:cNvPr id="41985" name="Title 1">
            <a:extLst>
              <a:ext uri="{FF2B5EF4-FFF2-40B4-BE49-F238E27FC236}">
                <a16:creationId xmlns:a16="http://schemas.microsoft.com/office/drawing/2014/main" id="{C7E73DDF-2C95-E23B-FC6A-874C340F9600}"/>
              </a:ext>
            </a:extLst>
          </p:cNvPr>
          <p:cNvSpPr>
            <a:spLocks noGrp="1" noChangeArrowheads="1"/>
          </p:cNvSpPr>
          <p:nvPr>
            <p:ph type="title"/>
          </p:nvPr>
        </p:nvSpPr>
        <p:spPr/>
        <p:txBody>
          <a:bodyPr/>
          <a:lstStyle/>
          <a:p>
            <a:r>
              <a:rPr lang="en-US" altLang="en-US" sz="3200">
                <a:ea typeface="ＭＳ Ｐゴシック" panose="020B0600070205080204" pitchFamily="34" charset="-128"/>
              </a:rPr>
              <a:t>Simple Functions Taking Continuations</a:t>
            </a:r>
          </a:p>
        </p:txBody>
      </p:sp>
      <p:sp>
        <p:nvSpPr>
          <p:cNvPr id="41986" name="Content Placeholder 2">
            <a:extLst>
              <a:ext uri="{FF2B5EF4-FFF2-40B4-BE49-F238E27FC236}">
                <a16:creationId xmlns:a16="http://schemas.microsoft.com/office/drawing/2014/main" id="{9448A03C-45DE-45AF-F24C-3EE278064310}"/>
              </a:ext>
            </a:extLst>
          </p:cNvPr>
          <p:cNvSpPr>
            <a:spLocks noGrp="1" noChangeArrowheads="1"/>
          </p:cNvSpPr>
          <p:nvPr>
            <p:ph idx="1"/>
          </p:nvPr>
        </p:nvSpPr>
        <p:spPr/>
        <p:txBody>
          <a:bodyPr/>
          <a:lstStyle/>
          <a:p>
            <a:r>
              <a:rPr lang="en-US" altLang="en-US">
                <a:ea typeface="ＭＳ Ｐゴシック" panose="020B0600070205080204" pitchFamily="34" charset="-128"/>
              </a:rPr>
              <a:t>Given a primitive operation, can convert it to pass its result forward to a continuation</a:t>
            </a:r>
          </a:p>
          <a:p>
            <a:r>
              <a:rPr lang="en-US" altLang="en-US">
                <a:ea typeface="ＭＳ Ｐゴシック" panose="020B0600070205080204" pitchFamily="34" charset="-128"/>
              </a:rPr>
              <a:t>Examples:</a:t>
            </a:r>
          </a:p>
          <a:p>
            <a:pPr>
              <a:buFont typeface="Wingdings" pitchFamily="2" charset="2"/>
              <a:buNone/>
            </a:pPr>
            <a:r>
              <a:rPr lang="en-US" altLang="en-US" sz="2800">
                <a:ea typeface="ＭＳ Ｐゴシック" panose="020B0600070205080204" pitchFamily="34" charset="-128"/>
              </a:rPr>
              <a:t># </a:t>
            </a:r>
            <a:r>
              <a:rPr lang="en-US" altLang="en-US" sz="2800">
                <a:solidFill>
                  <a:srgbClr val="0000FF"/>
                </a:solidFill>
                <a:ea typeface="ＭＳ Ｐゴシック" panose="020B0600070205080204" pitchFamily="34" charset="-128"/>
              </a:rPr>
              <a:t>let subk (x, y) k = k(x - y);;</a:t>
            </a:r>
          </a:p>
          <a:p>
            <a:pPr>
              <a:buFont typeface="Wingdings" pitchFamily="2" charset="2"/>
              <a:buNone/>
            </a:pPr>
            <a:r>
              <a:rPr lang="en-US" altLang="en-US" sz="2800">
                <a:ea typeface="ＭＳ Ｐゴシック" panose="020B0600070205080204" pitchFamily="34" charset="-128"/>
              </a:rPr>
              <a:t>val subk : int * int -&gt; (int -&gt; 'a) -&gt; 'a = &lt;fun&gt;</a:t>
            </a:r>
          </a:p>
          <a:p>
            <a:pPr>
              <a:buFont typeface="Wingdings" pitchFamily="2" charset="2"/>
              <a:buNone/>
            </a:pPr>
            <a:r>
              <a:rPr lang="en-US" altLang="en-US" sz="2800">
                <a:ea typeface="ＭＳ Ｐゴシック" panose="020B0600070205080204" pitchFamily="34" charset="-128"/>
              </a:rPr>
              <a:t># </a:t>
            </a:r>
            <a:r>
              <a:rPr lang="en-US" altLang="en-US" sz="2800">
                <a:solidFill>
                  <a:srgbClr val="0000FF"/>
                </a:solidFill>
                <a:ea typeface="ＭＳ Ｐゴシック" panose="020B0600070205080204" pitchFamily="34" charset="-128"/>
              </a:rPr>
              <a:t>let eqk (x, y) k = k(x = y);;</a:t>
            </a:r>
          </a:p>
          <a:p>
            <a:pPr>
              <a:buFont typeface="Wingdings" pitchFamily="2" charset="2"/>
              <a:buNone/>
            </a:pPr>
            <a:r>
              <a:rPr lang="en-US" altLang="en-US" sz="2800">
                <a:ea typeface="ＭＳ Ｐゴシック" panose="020B0600070205080204" pitchFamily="34" charset="-128"/>
              </a:rPr>
              <a:t>val eqk : 'a * 'a -&gt; (bool -&gt; 'b) -&gt; 'b = &lt;fun&gt;</a:t>
            </a:r>
          </a:p>
          <a:p>
            <a:pPr>
              <a:buFont typeface="Wingdings" pitchFamily="2" charset="2"/>
              <a:buNone/>
            </a:pPr>
            <a:r>
              <a:rPr lang="en-US" altLang="en-US" sz="2800">
                <a:ea typeface="ＭＳ Ｐゴシック" panose="020B0600070205080204" pitchFamily="34" charset="-128"/>
              </a:rPr>
              <a:t># </a:t>
            </a:r>
            <a:r>
              <a:rPr lang="en-US" altLang="en-US" sz="2800">
                <a:solidFill>
                  <a:srgbClr val="0000FF"/>
                </a:solidFill>
                <a:ea typeface="ＭＳ Ｐゴシック" panose="020B0600070205080204" pitchFamily="34" charset="-128"/>
              </a:rPr>
              <a:t>let timesk (x, y) k = k(x * y);;</a:t>
            </a:r>
          </a:p>
          <a:p>
            <a:pPr>
              <a:buFont typeface="Wingdings" pitchFamily="2" charset="2"/>
              <a:buNone/>
            </a:pPr>
            <a:r>
              <a:rPr lang="en-US" altLang="en-US" sz="2800">
                <a:ea typeface="ＭＳ Ｐゴシック" panose="020B0600070205080204" pitchFamily="34" charset="-128"/>
              </a:rPr>
              <a:t>val timesk : int * int -&gt; (int -&gt; 'a) -&gt; 'a = &lt;fun&gt;</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Date Placeholder 3">
            <a:extLst>
              <a:ext uri="{FF2B5EF4-FFF2-40B4-BE49-F238E27FC236}">
                <a16:creationId xmlns:a16="http://schemas.microsoft.com/office/drawing/2014/main" id="{E88EE66B-F987-DFD8-68D4-827CE4901638}"/>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78E32EA3-743B-C643-A9C0-3DB5F23F39BA}" type="datetime1">
              <a:rPr lang="en-US" altLang="en-US" sz="1400" smtClean="0"/>
              <a:pPr>
                <a:spcBef>
                  <a:spcPct val="0"/>
                </a:spcBef>
                <a:buClrTx/>
                <a:buSzTx/>
                <a:buFontTx/>
                <a:buNone/>
              </a:pPr>
              <a:t>9/16/25</a:t>
            </a:fld>
            <a:endParaRPr lang="en-US" altLang="en-US" sz="1400"/>
          </a:p>
        </p:txBody>
      </p:sp>
      <p:sp>
        <p:nvSpPr>
          <p:cNvPr id="43012" name="Slide Number Placeholder 4">
            <a:extLst>
              <a:ext uri="{FF2B5EF4-FFF2-40B4-BE49-F238E27FC236}">
                <a16:creationId xmlns:a16="http://schemas.microsoft.com/office/drawing/2014/main" id="{F4C2A906-618F-752A-3EF2-0F9F846D4C5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138CC2E2-8264-9449-87F8-3D3DEA2CB375}" type="slidenum">
              <a:rPr lang="en-US" altLang="en-US" sz="1400" smtClean="0"/>
              <a:pPr>
                <a:spcBef>
                  <a:spcPct val="0"/>
                </a:spcBef>
                <a:buClrTx/>
                <a:buSzTx/>
                <a:buFontTx/>
                <a:buNone/>
              </a:pPr>
              <a:t>19</a:t>
            </a:fld>
            <a:endParaRPr lang="en-US" altLang="en-US" sz="1400"/>
          </a:p>
        </p:txBody>
      </p:sp>
      <p:sp>
        <p:nvSpPr>
          <p:cNvPr id="43009" name="Title 1">
            <a:extLst>
              <a:ext uri="{FF2B5EF4-FFF2-40B4-BE49-F238E27FC236}">
                <a16:creationId xmlns:a16="http://schemas.microsoft.com/office/drawing/2014/main" id="{68897E7F-2B67-BE73-78D4-8019A4D539FA}"/>
              </a:ext>
            </a:extLst>
          </p:cNvPr>
          <p:cNvSpPr>
            <a:spLocks noGrp="1" noChangeArrowheads="1"/>
          </p:cNvSpPr>
          <p:nvPr>
            <p:ph type="title"/>
          </p:nvPr>
        </p:nvSpPr>
        <p:spPr/>
        <p:txBody>
          <a:bodyPr/>
          <a:lstStyle/>
          <a:p>
            <a:r>
              <a:rPr lang="en-US" altLang="en-US">
                <a:ea typeface="ＭＳ Ｐゴシック" panose="020B0600070205080204" pitchFamily="34" charset="-128"/>
              </a:rPr>
              <a:t>Nesting Continuations</a:t>
            </a:r>
          </a:p>
        </p:txBody>
      </p:sp>
      <p:sp>
        <p:nvSpPr>
          <p:cNvPr id="43010" name="Content Placeholder 2">
            <a:extLst>
              <a:ext uri="{FF2B5EF4-FFF2-40B4-BE49-F238E27FC236}">
                <a16:creationId xmlns:a16="http://schemas.microsoft.com/office/drawing/2014/main" id="{5C4EC222-90DA-8E78-C821-037534BDA5B5}"/>
              </a:ext>
            </a:extLst>
          </p:cNvPr>
          <p:cNvSpPr>
            <a:spLocks noGrp="1" noChangeArrowheads="1"/>
          </p:cNvSpPr>
          <p:nvPr>
            <p:ph idx="1"/>
          </p:nvPr>
        </p:nvSpPr>
        <p:spPr>
          <a:xfrm>
            <a:off x="228600" y="1219200"/>
            <a:ext cx="8726488" cy="4913313"/>
          </a:xfrm>
        </p:spPr>
        <p:txBody>
          <a:bodyPr/>
          <a:lstStyle/>
          <a:p>
            <a:pPr>
              <a:buFont typeface="Wingdings" pitchFamily="2" charset="2"/>
              <a:buNone/>
            </a:pPr>
            <a:r>
              <a:rPr lang="en-US" altLang="en-US" dirty="0">
                <a:ea typeface="ＭＳ Ｐゴシック" panose="020B0600070205080204" pitchFamily="34" charset="-128"/>
              </a:rPr>
              <a:t># </a:t>
            </a:r>
            <a:r>
              <a:rPr lang="en-US" altLang="en-US" dirty="0">
                <a:solidFill>
                  <a:srgbClr val="0000FF"/>
                </a:solidFill>
                <a:ea typeface="ＭＳ Ｐゴシック" panose="020B0600070205080204" pitchFamily="34" charset="-128"/>
              </a:rPr>
              <a:t>let </a:t>
            </a:r>
            <a:r>
              <a:rPr lang="en-US" altLang="en-US" dirty="0" err="1">
                <a:solidFill>
                  <a:srgbClr val="0000FF"/>
                </a:solidFill>
                <a:ea typeface="ＭＳ Ｐゴシック" panose="020B0600070205080204" pitchFamily="34" charset="-128"/>
              </a:rPr>
              <a:t>add_triple</a:t>
            </a:r>
            <a:r>
              <a:rPr lang="en-US" altLang="en-US" dirty="0">
                <a:solidFill>
                  <a:srgbClr val="0000FF"/>
                </a:solidFill>
                <a:ea typeface="ＭＳ Ｐゴシック" panose="020B0600070205080204" pitchFamily="34" charset="-128"/>
              </a:rPr>
              <a:t> (x, y, z) = (x + y) + z;;</a:t>
            </a:r>
          </a:p>
          <a:p>
            <a:pPr>
              <a:buFont typeface="Wingdings" pitchFamily="2" charset="2"/>
              <a:buNone/>
            </a:pPr>
            <a:r>
              <a:rPr lang="en-US" altLang="en-US" dirty="0" err="1">
                <a:ea typeface="ＭＳ Ｐゴシック" panose="020B0600070205080204" pitchFamily="34" charset="-128"/>
              </a:rPr>
              <a:t>val</a:t>
            </a:r>
            <a:r>
              <a:rPr lang="en-US" altLang="en-US" dirty="0">
                <a:ea typeface="ＭＳ Ｐゴシック" panose="020B0600070205080204" pitchFamily="34" charset="-128"/>
              </a:rPr>
              <a:t> </a:t>
            </a:r>
            <a:r>
              <a:rPr lang="en-US" altLang="en-US" dirty="0" err="1">
                <a:ea typeface="ＭＳ Ｐゴシック" panose="020B0600070205080204" pitchFamily="34" charset="-128"/>
              </a:rPr>
              <a:t>add_triple</a:t>
            </a:r>
            <a:r>
              <a:rPr lang="en-US" altLang="en-US" dirty="0">
                <a:ea typeface="ＭＳ Ｐゴシック" panose="020B0600070205080204" pitchFamily="34" charset="-128"/>
              </a:rPr>
              <a:t> : int * int * int -&gt; int = &lt;fun&gt;</a:t>
            </a:r>
          </a:p>
          <a:p>
            <a:pPr>
              <a:buFont typeface="Wingdings" pitchFamily="2" charset="2"/>
              <a:buNone/>
            </a:pPr>
            <a:r>
              <a:rPr lang="en-US" altLang="en-US" dirty="0">
                <a:ea typeface="ＭＳ Ｐゴシック" panose="020B0600070205080204" pitchFamily="34" charset="-128"/>
              </a:rPr>
              <a:t># </a:t>
            </a:r>
            <a:r>
              <a:rPr lang="en-US" altLang="en-US" dirty="0">
                <a:solidFill>
                  <a:srgbClr val="0000FF"/>
                </a:solidFill>
                <a:ea typeface="ＭＳ Ｐゴシック" panose="020B0600070205080204" pitchFamily="34" charset="-128"/>
              </a:rPr>
              <a:t>let </a:t>
            </a:r>
            <a:r>
              <a:rPr lang="en-US" altLang="en-US" dirty="0" err="1">
                <a:solidFill>
                  <a:srgbClr val="0000FF"/>
                </a:solidFill>
                <a:ea typeface="ＭＳ Ｐゴシック" panose="020B0600070205080204" pitchFamily="34" charset="-128"/>
              </a:rPr>
              <a:t>add_triple</a:t>
            </a:r>
            <a:r>
              <a:rPr lang="en-US" altLang="en-US" dirty="0">
                <a:solidFill>
                  <a:srgbClr val="0000FF"/>
                </a:solidFill>
                <a:ea typeface="ＭＳ Ｐゴシック" panose="020B0600070205080204" pitchFamily="34" charset="-128"/>
              </a:rPr>
              <a:t> (</a:t>
            </a:r>
            <a:r>
              <a:rPr lang="en-US" altLang="en-US" dirty="0" err="1">
                <a:solidFill>
                  <a:srgbClr val="0000FF"/>
                </a:solidFill>
                <a:ea typeface="ＭＳ Ｐゴシック" panose="020B0600070205080204" pitchFamily="34" charset="-128"/>
              </a:rPr>
              <a:t>x,y,z</a:t>
            </a:r>
            <a:r>
              <a:rPr lang="en-US" altLang="en-US" dirty="0">
                <a:solidFill>
                  <a:srgbClr val="0000FF"/>
                </a:solidFill>
                <a:ea typeface="ＭＳ Ｐゴシック" panose="020B0600070205080204" pitchFamily="34" charset="-128"/>
              </a:rPr>
              <a:t>)=let p = x + y in p + z;;</a:t>
            </a:r>
          </a:p>
          <a:p>
            <a:pPr>
              <a:buFont typeface="Wingdings" pitchFamily="2" charset="2"/>
              <a:buNone/>
            </a:pPr>
            <a:r>
              <a:rPr lang="en-US" altLang="en-US" dirty="0" err="1">
                <a:ea typeface="ＭＳ Ｐゴシック" panose="020B0600070205080204" pitchFamily="34" charset="-128"/>
              </a:rPr>
              <a:t>val</a:t>
            </a:r>
            <a:r>
              <a:rPr lang="en-US" altLang="en-US" dirty="0">
                <a:ea typeface="ＭＳ Ｐゴシック" panose="020B0600070205080204" pitchFamily="34" charset="-128"/>
              </a:rPr>
              <a:t> </a:t>
            </a:r>
            <a:r>
              <a:rPr lang="en-US" altLang="en-US" dirty="0" err="1">
                <a:ea typeface="ＭＳ Ｐゴシック" panose="020B0600070205080204" pitchFamily="34" charset="-128"/>
              </a:rPr>
              <a:t>add_triple</a:t>
            </a:r>
            <a:r>
              <a:rPr lang="en-US" altLang="en-US" dirty="0">
                <a:ea typeface="ＭＳ Ｐゴシック" panose="020B0600070205080204" pitchFamily="34" charset="-128"/>
              </a:rPr>
              <a:t> : int * int * int -&gt; int = &lt;fun&gt;</a:t>
            </a:r>
          </a:p>
          <a:p>
            <a:pPr>
              <a:buFont typeface="Wingdings" pitchFamily="2" charset="2"/>
              <a:buNone/>
            </a:pPr>
            <a:r>
              <a:rPr lang="en-US" altLang="en-US" dirty="0">
                <a:ea typeface="ＭＳ Ｐゴシック" panose="020B0600070205080204" pitchFamily="34" charset="-128"/>
              </a:rPr>
              <a:t># </a:t>
            </a:r>
            <a:r>
              <a:rPr lang="en-US" altLang="en-US" dirty="0">
                <a:solidFill>
                  <a:srgbClr val="0000FF"/>
                </a:solidFill>
                <a:ea typeface="ＭＳ Ｐゴシック" panose="020B0600070205080204" pitchFamily="34" charset="-128"/>
              </a:rPr>
              <a:t>let </a:t>
            </a:r>
            <a:r>
              <a:rPr lang="en-US" altLang="en-US" dirty="0" err="1">
                <a:solidFill>
                  <a:srgbClr val="0000FF"/>
                </a:solidFill>
                <a:ea typeface="ＭＳ Ｐゴシック" panose="020B0600070205080204" pitchFamily="34" charset="-128"/>
              </a:rPr>
              <a:t>add_triple_k</a:t>
            </a:r>
            <a:r>
              <a:rPr lang="en-US" altLang="en-US" dirty="0">
                <a:solidFill>
                  <a:srgbClr val="0000FF"/>
                </a:solidFill>
                <a:ea typeface="ＭＳ Ｐゴシック" panose="020B0600070205080204" pitchFamily="34" charset="-128"/>
              </a:rPr>
              <a:t> (x, y, z) k = </a:t>
            </a:r>
          </a:p>
          <a:p>
            <a:pPr>
              <a:buFont typeface="Wingdings" pitchFamily="2" charset="2"/>
              <a:buNone/>
            </a:pPr>
            <a:r>
              <a:rPr lang="en-US" altLang="en-US" dirty="0">
                <a:solidFill>
                  <a:srgbClr val="0000FF"/>
                </a:solidFill>
                <a:ea typeface="ＭＳ Ｐゴシック" panose="020B0600070205080204" pitchFamily="34" charset="-128"/>
              </a:rPr>
              <a:t>   </a:t>
            </a:r>
            <a:r>
              <a:rPr lang="en-US" altLang="en-US" dirty="0" err="1">
                <a:solidFill>
                  <a:srgbClr val="0000FF"/>
                </a:solidFill>
                <a:ea typeface="ＭＳ Ｐゴシック" panose="020B0600070205080204" pitchFamily="34" charset="-128"/>
              </a:rPr>
              <a:t>addk</a:t>
            </a:r>
            <a:r>
              <a:rPr lang="en-US" altLang="en-US" dirty="0">
                <a:solidFill>
                  <a:srgbClr val="0000FF"/>
                </a:solidFill>
                <a:ea typeface="ＭＳ Ｐゴシック" panose="020B0600070205080204" pitchFamily="34" charset="-128"/>
              </a:rPr>
              <a:t> (x, y) (fun p -&gt; </a:t>
            </a:r>
            <a:r>
              <a:rPr lang="en-US" altLang="en-US" dirty="0" err="1">
                <a:solidFill>
                  <a:srgbClr val="0000FF"/>
                </a:solidFill>
                <a:ea typeface="ＭＳ Ｐゴシック" panose="020B0600070205080204" pitchFamily="34" charset="-128"/>
              </a:rPr>
              <a:t>addk</a:t>
            </a:r>
            <a:r>
              <a:rPr lang="en-US" altLang="en-US" dirty="0">
                <a:solidFill>
                  <a:srgbClr val="0000FF"/>
                </a:solidFill>
                <a:ea typeface="ＭＳ Ｐゴシック" panose="020B0600070205080204" pitchFamily="34" charset="-128"/>
              </a:rPr>
              <a:t> (p, z) k );;</a:t>
            </a:r>
          </a:p>
          <a:p>
            <a:pPr>
              <a:buFont typeface="Wingdings" pitchFamily="2" charset="2"/>
              <a:buNone/>
            </a:pPr>
            <a:r>
              <a:rPr lang="en-US" altLang="en-US" dirty="0" err="1">
                <a:solidFill>
                  <a:srgbClr val="000000"/>
                </a:solidFill>
                <a:ea typeface="ＭＳ Ｐゴシック" panose="020B0600070205080204" pitchFamily="34" charset="-128"/>
              </a:rPr>
              <a:t>val</a:t>
            </a:r>
            <a:r>
              <a:rPr lang="en-US" altLang="en-US" dirty="0">
                <a:solidFill>
                  <a:srgbClr val="000000"/>
                </a:solidFill>
                <a:ea typeface="ＭＳ Ｐゴシック" panose="020B0600070205080204" pitchFamily="34" charset="-128"/>
              </a:rPr>
              <a:t> </a:t>
            </a:r>
            <a:r>
              <a:rPr lang="en-US" altLang="en-US" dirty="0" err="1">
                <a:solidFill>
                  <a:srgbClr val="000000"/>
                </a:solidFill>
                <a:ea typeface="ＭＳ Ｐゴシック" panose="020B0600070205080204" pitchFamily="34" charset="-128"/>
              </a:rPr>
              <a:t>add_triple_k</a:t>
            </a:r>
            <a:r>
              <a:rPr lang="en-US" altLang="en-US" dirty="0">
                <a:solidFill>
                  <a:srgbClr val="000000"/>
                </a:solidFill>
                <a:ea typeface="ＭＳ Ｐゴシック" panose="020B0600070205080204" pitchFamily="34" charset="-128"/>
              </a:rPr>
              <a:t>: int * int * int -&gt; (int -&gt; 'a) -&gt; 'a = &lt;fun&gt;</a:t>
            </a:r>
          </a:p>
          <a:p>
            <a:pPr>
              <a:buFont typeface="Wingdings" pitchFamily="2" charset="2"/>
              <a:buNone/>
            </a:pPr>
            <a:endParaRPr lang="en-US" altLang="en-US" dirty="0">
              <a:ea typeface="ＭＳ Ｐゴシック" panose="020B0600070205080204" pitchFamily="34" charset="-128"/>
            </a:endParaRPr>
          </a:p>
        </p:txBody>
      </p:sp>
      <p:sp>
        <p:nvSpPr>
          <p:cNvPr id="43013" name="Rectangle 4" descr="The continuation given to the first addition saying what to do with its result">
            <a:extLst>
              <a:ext uri="{FF2B5EF4-FFF2-40B4-BE49-F238E27FC236}">
                <a16:creationId xmlns:a16="http://schemas.microsoft.com/office/drawing/2014/main" id="{2E5A9E80-9D57-3AA0-BD3A-BBCA86F83972}"/>
              </a:ext>
            </a:extLst>
          </p:cNvPr>
          <p:cNvSpPr>
            <a:spLocks noChangeArrowheads="1"/>
          </p:cNvSpPr>
          <p:nvPr/>
        </p:nvSpPr>
        <p:spPr bwMode="auto">
          <a:xfrm>
            <a:off x="2743200" y="4191000"/>
            <a:ext cx="4419600" cy="533400"/>
          </a:xfrm>
          <a:prstGeom prst="rect">
            <a:avLst/>
          </a:prstGeom>
          <a:noFill/>
          <a:ln w="38100">
            <a:solidFill>
              <a:schemeClr val="hlink"/>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endParaRPr lang="en-US" altLang="en-US" sz="2800">
              <a:latin typeface="Arial" panose="020B0604020202020204" pitchFamily="34" charset="0"/>
            </a:endParaRPr>
          </a:p>
        </p:txBody>
      </p:sp>
      <p:sp>
        <p:nvSpPr>
          <p:cNvPr id="43014" name="Rectangle 4" descr="The continuation given to to the second addition saying what happnes to its reust.  This time, the conitinuation is the one passed from the outside, indicating that the second addition is a tail call and we are returning a final result.">
            <a:extLst>
              <a:ext uri="{FF2B5EF4-FFF2-40B4-BE49-F238E27FC236}">
                <a16:creationId xmlns:a16="http://schemas.microsoft.com/office/drawing/2014/main" id="{6A41A1B1-F09D-2324-B61E-263E2B7F9C8B}"/>
              </a:ext>
            </a:extLst>
          </p:cNvPr>
          <p:cNvSpPr>
            <a:spLocks noChangeArrowheads="1"/>
          </p:cNvSpPr>
          <p:nvPr/>
        </p:nvSpPr>
        <p:spPr bwMode="auto">
          <a:xfrm>
            <a:off x="6629400" y="4267200"/>
            <a:ext cx="304800" cy="381000"/>
          </a:xfrm>
          <a:prstGeom prst="rect">
            <a:avLst/>
          </a:prstGeom>
          <a:noFill/>
          <a:ln w="38100">
            <a:solidFill>
              <a:schemeClr val="hlink"/>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endParaRPr lang="en-US" altLang="en-US" sz="2800">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3010">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3010">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43010">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43010">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3010">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430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430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3" grpId="0" animBg="1"/>
      <p:bldP spid="4301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Date Placeholder 3">
            <a:extLst>
              <a:ext uri="{FF2B5EF4-FFF2-40B4-BE49-F238E27FC236}">
                <a16:creationId xmlns:a16="http://schemas.microsoft.com/office/drawing/2014/main" id="{D793A1B0-ACDE-12F2-7368-A72213B28523}"/>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DCE4F3B7-0B78-2F40-8A78-F8DD1236248F}" type="datetime1">
              <a:rPr lang="en-US" altLang="en-US" sz="1400" smtClean="0"/>
              <a:pPr>
                <a:spcBef>
                  <a:spcPct val="0"/>
                </a:spcBef>
                <a:buClrTx/>
                <a:buSzTx/>
                <a:buFontTx/>
                <a:buNone/>
              </a:pPr>
              <a:t>9/16/25</a:t>
            </a:fld>
            <a:endParaRPr lang="en-US" altLang="en-US" sz="1400"/>
          </a:p>
        </p:txBody>
      </p:sp>
      <p:sp>
        <p:nvSpPr>
          <p:cNvPr id="16386" name="Slide Number Placeholder 5">
            <a:extLst>
              <a:ext uri="{FF2B5EF4-FFF2-40B4-BE49-F238E27FC236}">
                <a16:creationId xmlns:a16="http://schemas.microsoft.com/office/drawing/2014/main" id="{E8354074-864C-7384-FC08-DE832C93CC9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8A3DB9CB-68F6-5A40-9279-D233544423A1}" type="slidenum">
              <a:rPr lang="en-US" altLang="en-US" sz="1400" smtClean="0"/>
              <a:pPr>
                <a:spcBef>
                  <a:spcPct val="0"/>
                </a:spcBef>
                <a:buClrTx/>
                <a:buSzTx/>
                <a:buFontTx/>
                <a:buNone/>
              </a:pPr>
              <a:t>2</a:t>
            </a:fld>
            <a:endParaRPr lang="en-US" altLang="en-US" sz="1400"/>
          </a:p>
        </p:txBody>
      </p:sp>
      <p:sp>
        <p:nvSpPr>
          <p:cNvPr id="16387" name="Rectangle 2">
            <a:extLst>
              <a:ext uri="{FF2B5EF4-FFF2-40B4-BE49-F238E27FC236}">
                <a16:creationId xmlns:a16="http://schemas.microsoft.com/office/drawing/2014/main" id="{FBD43C61-D7AB-D57B-B0D7-D2EF8B95C39E}"/>
              </a:ext>
            </a:extLst>
          </p:cNvPr>
          <p:cNvSpPr>
            <a:spLocks noGrp="1" noChangeArrowheads="1"/>
          </p:cNvSpPr>
          <p:nvPr>
            <p:ph type="title"/>
          </p:nvPr>
        </p:nvSpPr>
        <p:spPr/>
        <p:txBody>
          <a:bodyPr/>
          <a:lstStyle/>
          <a:p>
            <a:pPr eaLnBrk="1" hangingPunct="1"/>
            <a:r>
              <a:rPr lang="en-US" altLang="en-US" dirty="0">
                <a:ea typeface="ＭＳ Ｐゴシック" panose="020B0600070205080204" pitchFamily="34" charset="-128"/>
              </a:rPr>
              <a:t>Iterating over lists</a:t>
            </a:r>
          </a:p>
        </p:txBody>
      </p:sp>
      <p:sp>
        <p:nvSpPr>
          <p:cNvPr id="16388" name="Rectangle 3">
            <a:extLst>
              <a:ext uri="{FF2B5EF4-FFF2-40B4-BE49-F238E27FC236}">
                <a16:creationId xmlns:a16="http://schemas.microsoft.com/office/drawing/2014/main" id="{E063387D-1FA0-6FE2-4CCA-E6CDEE2F6463}"/>
              </a:ext>
            </a:extLst>
          </p:cNvPr>
          <p:cNvSpPr>
            <a:spLocks noGrp="1" noChangeArrowheads="1"/>
          </p:cNvSpPr>
          <p:nvPr>
            <p:ph type="body" idx="1"/>
          </p:nvPr>
        </p:nvSpPr>
        <p:spPr/>
        <p:txBody>
          <a:bodyPr/>
          <a:lstStyle/>
          <a:p>
            <a:pPr eaLnBrk="1" hangingPunct="1">
              <a:lnSpc>
                <a:spcPct val="80000"/>
              </a:lnSpc>
              <a:buFont typeface="Wingdings" pitchFamily="2" charset="2"/>
              <a:buNone/>
            </a:pPr>
            <a:r>
              <a:rPr lang="en-US" altLang="en-US" sz="2800" dirty="0">
                <a:ea typeface="ＭＳ Ｐゴシック" panose="020B0600070205080204" pitchFamily="34" charset="-128"/>
              </a:rPr>
              <a:t># </a:t>
            </a:r>
            <a:r>
              <a:rPr lang="en-US" altLang="en-US" sz="2800" dirty="0">
                <a:solidFill>
                  <a:srgbClr val="0000FF"/>
                </a:solidFill>
                <a:ea typeface="ＭＳ Ｐゴシック" panose="020B0600070205080204" pitchFamily="34" charset="-128"/>
              </a:rPr>
              <a:t>let rec </a:t>
            </a:r>
            <a:r>
              <a:rPr lang="en-US" altLang="en-US" sz="2800" dirty="0" err="1">
                <a:solidFill>
                  <a:srgbClr val="0000FF"/>
                </a:solidFill>
                <a:ea typeface="ＭＳ Ｐゴシック" panose="020B0600070205080204" pitchFamily="34" charset="-128"/>
              </a:rPr>
              <a:t>fold_left</a:t>
            </a:r>
            <a:r>
              <a:rPr lang="en-US" altLang="en-US" sz="2800" dirty="0">
                <a:solidFill>
                  <a:srgbClr val="0000FF"/>
                </a:solidFill>
                <a:ea typeface="ＭＳ Ｐゴシック" panose="020B0600070205080204" pitchFamily="34" charset="-128"/>
              </a:rPr>
              <a:t> f a list =</a:t>
            </a:r>
          </a:p>
          <a:p>
            <a:pPr eaLnBrk="1" hangingPunct="1">
              <a:lnSpc>
                <a:spcPct val="80000"/>
              </a:lnSpc>
              <a:buFont typeface="Wingdings" pitchFamily="2" charset="2"/>
              <a:buNone/>
            </a:pPr>
            <a:r>
              <a:rPr lang="en-US" altLang="en-US" sz="2800" dirty="0">
                <a:solidFill>
                  <a:srgbClr val="0000FF"/>
                </a:solidFill>
                <a:ea typeface="ＭＳ Ｐゴシック" panose="020B0600070205080204" pitchFamily="34" charset="-128"/>
              </a:rPr>
              <a:t>  match list</a:t>
            </a:r>
          </a:p>
          <a:p>
            <a:pPr eaLnBrk="1" hangingPunct="1">
              <a:lnSpc>
                <a:spcPct val="80000"/>
              </a:lnSpc>
              <a:buFont typeface="Wingdings" pitchFamily="2" charset="2"/>
              <a:buNone/>
            </a:pPr>
            <a:r>
              <a:rPr lang="en-US" altLang="en-US" sz="2800" dirty="0">
                <a:solidFill>
                  <a:srgbClr val="0000FF"/>
                </a:solidFill>
                <a:ea typeface="ＭＳ Ｐゴシック" panose="020B0600070205080204" pitchFamily="34" charset="-128"/>
              </a:rPr>
              <a:t>  with [] -&gt; a</a:t>
            </a:r>
          </a:p>
          <a:p>
            <a:pPr eaLnBrk="1" hangingPunct="1">
              <a:lnSpc>
                <a:spcPct val="80000"/>
              </a:lnSpc>
              <a:buFont typeface="Wingdings" pitchFamily="2" charset="2"/>
              <a:buNone/>
            </a:pPr>
            <a:r>
              <a:rPr lang="en-US" altLang="en-US" sz="2800" dirty="0">
                <a:solidFill>
                  <a:srgbClr val="0000FF"/>
                </a:solidFill>
                <a:ea typeface="ＭＳ Ｐゴシック" panose="020B0600070205080204" pitchFamily="34" charset="-128"/>
              </a:rPr>
              <a:t>  | (x :: </a:t>
            </a:r>
            <a:r>
              <a:rPr lang="en-US" altLang="en-US" sz="2800" dirty="0" err="1">
                <a:solidFill>
                  <a:srgbClr val="0000FF"/>
                </a:solidFill>
                <a:ea typeface="ＭＳ Ｐゴシック" panose="020B0600070205080204" pitchFamily="34" charset="-128"/>
              </a:rPr>
              <a:t>xs</a:t>
            </a:r>
            <a:r>
              <a:rPr lang="en-US" altLang="en-US" sz="2800" dirty="0">
                <a:solidFill>
                  <a:srgbClr val="0000FF"/>
                </a:solidFill>
                <a:ea typeface="ＭＳ Ｐゴシック" panose="020B0600070205080204" pitchFamily="34" charset="-128"/>
              </a:rPr>
              <a:t>) -&gt; </a:t>
            </a:r>
            <a:r>
              <a:rPr lang="en-US" altLang="en-US" sz="2800" dirty="0" err="1">
                <a:solidFill>
                  <a:srgbClr val="0000FF"/>
                </a:solidFill>
                <a:ea typeface="ＭＳ Ｐゴシック" panose="020B0600070205080204" pitchFamily="34" charset="-128"/>
              </a:rPr>
              <a:t>fold_left</a:t>
            </a:r>
            <a:r>
              <a:rPr lang="en-US" altLang="en-US" sz="2800" dirty="0">
                <a:solidFill>
                  <a:srgbClr val="0000FF"/>
                </a:solidFill>
                <a:ea typeface="ＭＳ Ｐゴシック" panose="020B0600070205080204" pitchFamily="34" charset="-128"/>
              </a:rPr>
              <a:t> f (f a x) </a:t>
            </a:r>
            <a:r>
              <a:rPr lang="en-US" altLang="en-US" sz="2800" dirty="0" err="1">
                <a:solidFill>
                  <a:srgbClr val="0000FF"/>
                </a:solidFill>
                <a:ea typeface="ＭＳ Ｐゴシック" panose="020B0600070205080204" pitchFamily="34" charset="-128"/>
              </a:rPr>
              <a:t>xs</a:t>
            </a:r>
            <a:r>
              <a:rPr lang="en-US" altLang="en-US" sz="2800" dirty="0">
                <a:solidFill>
                  <a:srgbClr val="0000FF"/>
                </a:solidFill>
                <a:ea typeface="ＭＳ Ｐゴシック" panose="020B0600070205080204" pitchFamily="34" charset="-128"/>
              </a:rPr>
              <a:t>;;</a:t>
            </a:r>
          </a:p>
          <a:p>
            <a:pPr eaLnBrk="1" hangingPunct="1">
              <a:lnSpc>
                <a:spcPct val="80000"/>
              </a:lnSpc>
              <a:buFont typeface="Wingdings" pitchFamily="2" charset="2"/>
              <a:buNone/>
            </a:pPr>
            <a:r>
              <a:rPr lang="en-US" altLang="en-US" sz="2800" dirty="0" err="1">
                <a:ea typeface="ＭＳ Ｐゴシック" panose="020B0600070205080204" pitchFamily="34" charset="-128"/>
              </a:rPr>
              <a:t>val</a:t>
            </a:r>
            <a:r>
              <a:rPr lang="en-US" altLang="en-US" sz="2800" dirty="0">
                <a:ea typeface="ＭＳ Ｐゴシック" panose="020B0600070205080204" pitchFamily="34" charset="-128"/>
              </a:rPr>
              <a:t> </a:t>
            </a:r>
            <a:r>
              <a:rPr lang="en-US" altLang="en-US" sz="2800" dirty="0" err="1">
                <a:ea typeface="ＭＳ Ｐゴシック" panose="020B0600070205080204" pitchFamily="34" charset="-128"/>
              </a:rPr>
              <a:t>fold_left</a:t>
            </a:r>
            <a:r>
              <a:rPr lang="en-US" altLang="en-US" sz="2800" dirty="0">
                <a:ea typeface="ＭＳ Ｐゴシック" panose="020B0600070205080204" pitchFamily="34" charset="-128"/>
              </a:rPr>
              <a:t> : ('a -&gt; 'b -&gt; 'a) -&gt; 'a -&gt; 'b list -&gt; 'a = &lt;fun&gt;</a:t>
            </a:r>
          </a:p>
          <a:p>
            <a:pPr eaLnBrk="1" hangingPunct="1">
              <a:lnSpc>
                <a:spcPct val="80000"/>
              </a:lnSpc>
              <a:buFont typeface="Wingdings" pitchFamily="2" charset="2"/>
              <a:buNone/>
            </a:pPr>
            <a:r>
              <a:rPr lang="en-US" altLang="en-US" sz="2800" dirty="0">
                <a:ea typeface="ＭＳ Ｐゴシック" panose="020B0600070205080204" pitchFamily="34" charset="-128"/>
              </a:rPr>
              <a:t># </a:t>
            </a:r>
            <a:r>
              <a:rPr lang="en-US" altLang="en-US" sz="2800" dirty="0" err="1">
                <a:solidFill>
                  <a:srgbClr val="0000FF"/>
                </a:solidFill>
                <a:ea typeface="ＭＳ Ｐゴシック" panose="020B0600070205080204" pitchFamily="34" charset="-128"/>
              </a:rPr>
              <a:t>fold_left</a:t>
            </a:r>
            <a:endParaRPr lang="en-US" altLang="en-US" sz="2800" dirty="0">
              <a:solidFill>
                <a:srgbClr val="0000FF"/>
              </a:solidFill>
              <a:ea typeface="ＭＳ Ｐゴシック" panose="020B0600070205080204" pitchFamily="34" charset="-128"/>
            </a:endParaRPr>
          </a:p>
          <a:p>
            <a:pPr eaLnBrk="1" hangingPunct="1">
              <a:lnSpc>
                <a:spcPct val="80000"/>
              </a:lnSpc>
              <a:buFont typeface="Wingdings" pitchFamily="2" charset="2"/>
              <a:buNone/>
            </a:pPr>
            <a:r>
              <a:rPr lang="en-US" altLang="en-US" sz="2800" dirty="0">
                <a:solidFill>
                  <a:srgbClr val="0000FF"/>
                </a:solidFill>
                <a:ea typeface="ＭＳ Ｐゴシック" panose="020B0600070205080204" pitchFamily="34" charset="-128"/>
              </a:rPr>
              <a:t>   (fun () -&gt; </a:t>
            </a:r>
            <a:r>
              <a:rPr lang="en-US" altLang="en-US" sz="2800" dirty="0" err="1">
                <a:solidFill>
                  <a:srgbClr val="0000FF"/>
                </a:solidFill>
                <a:ea typeface="ＭＳ Ｐゴシック" panose="020B0600070205080204" pitchFamily="34" charset="-128"/>
              </a:rPr>
              <a:t>print_string</a:t>
            </a:r>
            <a:r>
              <a:rPr lang="en-US" altLang="en-US" sz="2800" dirty="0">
                <a:solidFill>
                  <a:srgbClr val="0000FF"/>
                </a:solidFill>
                <a:ea typeface="ＭＳ Ｐゴシック" panose="020B0600070205080204" pitchFamily="34" charset="-128"/>
              </a:rPr>
              <a:t>)</a:t>
            </a:r>
          </a:p>
          <a:p>
            <a:pPr eaLnBrk="1" hangingPunct="1">
              <a:lnSpc>
                <a:spcPct val="80000"/>
              </a:lnSpc>
              <a:buFont typeface="Wingdings" pitchFamily="2" charset="2"/>
              <a:buNone/>
            </a:pPr>
            <a:r>
              <a:rPr lang="en-US" altLang="en-US" sz="2800" dirty="0">
                <a:solidFill>
                  <a:srgbClr val="0000FF"/>
                </a:solidFill>
                <a:ea typeface="ＭＳ Ｐゴシック" panose="020B0600070205080204" pitchFamily="34" charset="-128"/>
              </a:rPr>
              <a:t>   ()</a:t>
            </a:r>
          </a:p>
          <a:p>
            <a:pPr eaLnBrk="1" hangingPunct="1">
              <a:lnSpc>
                <a:spcPct val="80000"/>
              </a:lnSpc>
              <a:buFont typeface="Wingdings" pitchFamily="2" charset="2"/>
              <a:buNone/>
            </a:pPr>
            <a:r>
              <a:rPr lang="en-US" altLang="en-US" sz="2800" dirty="0">
                <a:solidFill>
                  <a:srgbClr val="0000FF"/>
                </a:solidFill>
                <a:ea typeface="ＭＳ Ｐゴシック" panose="020B0600070205080204" pitchFamily="34" charset="-128"/>
              </a:rPr>
              <a:t>   ["hi"; "there"];;</a:t>
            </a:r>
          </a:p>
          <a:p>
            <a:pPr eaLnBrk="1" hangingPunct="1">
              <a:lnSpc>
                <a:spcPct val="80000"/>
              </a:lnSpc>
              <a:buFont typeface="Wingdings" pitchFamily="2" charset="2"/>
              <a:buNone/>
            </a:pPr>
            <a:r>
              <a:rPr lang="en-US" altLang="en-US" sz="2800" dirty="0" err="1">
                <a:ea typeface="ＭＳ Ｐゴシック" panose="020B0600070205080204" pitchFamily="34" charset="-128"/>
              </a:rPr>
              <a:t>hithere</a:t>
            </a:r>
            <a:r>
              <a:rPr lang="en-US" altLang="en-US" sz="2800" dirty="0">
                <a:ea typeface="ＭＳ Ｐゴシック" panose="020B0600070205080204" pitchFamily="34" charset="-128"/>
              </a:rPr>
              <a:t>- : unit = ()</a:t>
            </a:r>
            <a:endParaRPr lang="en-US" altLang="en-US" sz="2000" dirty="0">
              <a:ea typeface="ＭＳ Ｐゴシック" panose="020B0600070205080204" pitchFamily="34" charset="-128"/>
            </a:endParaRPr>
          </a:p>
        </p:txBody>
      </p:sp>
    </p:spTree>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Date Placeholder 3">
            <a:extLst>
              <a:ext uri="{FF2B5EF4-FFF2-40B4-BE49-F238E27FC236}">
                <a16:creationId xmlns:a16="http://schemas.microsoft.com/office/drawing/2014/main" id="{C6AB174C-5130-EE8F-8956-9A7D6495DBB3}"/>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0C26834A-13C2-D54A-A361-AEBE94C836AC}" type="datetime1">
              <a:rPr lang="en-US" altLang="en-US" sz="1400" smtClean="0"/>
              <a:pPr>
                <a:spcBef>
                  <a:spcPct val="0"/>
                </a:spcBef>
                <a:buClrTx/>
                <a:buSzTx/>
                <a:buFontTx/>
                <a:buNone/>
              </a:pPr>
              <a:t>9/16/25</a:t>
            </a:fld>
            <a:endParaRPr lang="en-US" altLang="en-US" sz="1400"/>
          </a:p>
        </p:txBody>
      </p:sp>
      <p:sp>
        <p:nvSpPr>
          <p:cNvPr id="45060" name="Slide Number Placeholder 4">
            <a:extLst>
              <a:ext uri="{FF2B5EF4-FFF2-40B4-BE49-F238E27FC236}">
                <a16:creationId xmlns:a16="http://schemas.microsoft.com/office/drawing/2014/main" id="{CAC2E13F-A04D-E085-9B3D-86D09F47CAB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D8F6A4EE-3808-9C49-B541-CCCFD1C8F2BB}" type="slidenum">
              <a:rPr lang="en-US" altLang="en-US" sz="1400" smtClean="0"/>
              <a:pPr>
                <a:spcBef>
                  <a:spcPct val="0"/>
                </a:spcBef>
                <a:buClrTx/>
                <a:buSzTx/>
                <a:buFontTx/>
                <a:buNone/>
              </a:pPr>
              <a:t>20</a:t>
            </a:fld>
            <a:endParaRPr lang="en-US" altLang="en-US" sz="1400"/>
          </a:p>
        </p:txBody>
      </p:sp>
      <p:sp>
        <p:nvSpPr>
          <p:cNvPr id="45057" name="Title 1">
            <a:extLst>
              <a:ext uri="{FF2B5EF4-FFF2-40B4-BE49-F238E27FC236}">
                <a16:creationId xmlns:a16="http://schemas.microsoft.com/office/drawing/2014/main" id="{1606FCD0-482A-0386-1276-20D3995A36F0}"/>
              </a:ext>
            </a:extLst>
          </p:cNvPr>
          <p:cNvSpPr>
            <a:spLocks noGrp="1" noChangeArrowheads="1"/>
          </p:cNvSpPr>
          <p:nvPr>
            <p:ph type="title"/>
          </p:nvPr>
        </p:nvSpPr>
        <p:spPr/>
        <p:txBody>
          <a:bodyPr/>
          <a:lstStyle/>
          <a:p>
            <a:r>
              <a:rPr lang="en-US" altLang="en-US">
                <a:solidFill>
                  <a:srgbClr val="0000FF"/>
                </a:solidFill>
                <a:ea typeface="ＭＳ Ｐゴシック" panose="020B0600070205080204" pitchFamily="34" charset="-128"/>
              </a:rPr>
              <a:t>add_three</a:t>
            </a:r>
            <a:r>
              <a:rPr lang="en-US" altLang="en-US">
                <a:ea typeface="ＭＳ Ｐゴシック" panose="020B0600070205080204" pitchFamily="34" charset="-128"/>
              </a:rPr>
              <a:t>: a different order</a:t>
            </a:r>
          </a:p>
        </p:txBody>
      </p:sp>
      <p:sp>
        <p:nvSpPr>
          <p:cNvPr id="30722" name="Content Placeholder 2">
            <a:extLst>
              <a:ext uri="{FF2B5EF4-FFF2-40B4-BE49-F238E27FC236}">
                <a16:creationId xmlns:a16="http://schemas.microsoft.com/office/drawing/2014/main" id="{85D4AD9F-BB07-D7B1-8482-76BE5E7DC114}"/>
              </a:ext>
            </a:extLst>
          </p:cNvPr>
          <p:cNvSpPr>
            <a:spLocks noGrp="1"/>
          </p:cNvSpPr>
          <p:nvPr>
            <p:ph idx="1"/>
          </p:nvPr>
        </p:nvSpPr>
        <p:spPr/>
        <p:txBody>
          <a:bodyPr/>
          <a:lstStyle/>
          <a:p>
            <a:pPr>
              <a:buFont typeface="Wingdings" charset="0"/>
              <a:buChar char="n"/>
              <a:defRPr/>
            </a:pPr>
            <a:r>
              <a:rPr lang="en-US" dirty="0">
                <a:ea typeface="ＭＳ Ｐゴシック" charset="0"/>
                <a:cs typeface="ＭＳ Ｐゴシック" charset="0"/>
              </a:rPr>
              <a:t># </a:t>
            </a:r>
            <a:r>
              <a:rPr lang="en-US" dirty="0">
                <a:solidFill>
                  <a:srgbClr val="0000FF"/>
                </a:solidFill>
                <a:ea typeface="ＭＳ Ｐゴシック" charset="0"/>
                <a:cs typeface="ＭＳ Ｐゴシック" charset="0"/>
              </a:rPr>
              <a:t>let </a:t>
            </a:r>
            <a:r>
              <a:rPr lang="en-US" dirty="0" err="1">
                <a:solidFill>
                  <a:srgbClr val="0000FF"/>
                </a:solidFill>
                <a:ea typeface="ＭＳ Ｐゴシック" charset="0"/>
                <a:cs typeface="ＭＳ Ｐゴシック" charset="0"/>
              </a:rPr>
              <a:t>add_triple</a:t>
            </a:r>
            <a:r>
              <a:rPr lang="en-US" dirty="0">
                <a:solidFill>
                  <a:srgbClr val="0000FF"/>
                </a:solidFill>
                <a:ea typeface="ＭＳ Ｐゴシック" charset="0"/>
                <a:cs typeface="ＭＳ Ｐゴシック" charset="0"/>
              </a:rPr>
              <a:t> (x, y, z) = x + (y + z);;</a:t>
            </a:r>
          </a:p>
          <a:p>
            <a:pPr>
              <a:buFont typeface="Wingdings" charset="0"/>
              <a:buChar char="n"/>
              <a:defRPr/>
            </a:pPr>
            <a:r>
              <a:rPr lang="en-US" dirty="0">
                <a:ea typeface="ＭＳ Ｐゴシック" charset="0"/>
                <a:cs typeface="ＭＳ Ｐゴシック" charset="0"/>
              </a:rPr>
              <a:t>How do we write </a:t>
            </a:r>
            <a:r>
              <a:rPr lang="en-US" dirty="0" err="1">
                <a:solidFill>
                  <a:srgbClr val="0000FF"/>
                </a:solidFill>
                <a:ea typeface="ＭＳ Ｐゴシック" charset="0"/>
                <a:cs typeface="ＭＳ Ｐゴシック" charset="0"/>
              </a:rPr>
              <a:t>add_triple_k</a:t>
            </a:r>
            <a:r>
              <a:rPr lang="en-US" dirty="0">
                <a:ea typeface="ＭＳ Ｐゴシック" charset="0"/>
                <a:cs typeface="ＭＳ Ｐゴシック" charset="0"/>
              </a:rPr>
              <a:t> to use a different order?</a:t>
            </a:r>
          </a:p>
          <a:p>
            <a:pPr>
              <a:buFont typeface="Wingdings" charset="0"/>
              <a:buChar char="n"/>
              <a:defRPr/>
            </a:pPr>
            <a:endParaRPr lang="en-US" dirty="0">
              <a:ea typeface="ＭＳ Ｐゴシック" charset="0"/>
              <a:cs typeface="ＭＳ Ｐゴシック" charset="0"/>
            </a:endParaRPr>
          </a:p>
          <a:p>
            <a:pPr>
              <a:buFont typeface="Wingdings" charset="0"/>
              <a:buChar char="n"/>
              <a:defRPr/>
            </a:pPr>
            <a:r>
              <a:rPr lang="en-US" dirty="0">
                <a:solidFill>
                  <a:srgbClr val="0000FF"/>
                </a:solidFill>
                <a:ea typeface="ＭＳ Ｐゴシック" charset="0"/>
                <a:cs typeface="ＭＳ Ｐゴシック" charset="0"/>
              </a:rPr>
              <a:t>let </a:t>
            </a:r>
            <a:r>
              <a:rPr lang="en-US" dirty="0" err="1">
                <a:solidFill>
                  <a:srgbClr val="0000FF"/>
                </a:solidFill>
                <a:ea typeface="ＭＳ Ｐゴシック" charset="0"/>
                <a:cs typeface="ＭＳ Ｐゴシック" charset="0"/>
              </a:rPr>
              <a:t>add_triple_k</a:t>
            </a:r>
            <a:r>
              <a:rPr lang="en-US" dirty="0">
                <a:solidFill>
                  <a:srgbClr val="0000FF"/>
                </a:solidFill>
                <a:ea typeface="ＭＳ Ｐゴシック" charset="0"/>
                <a:cs typeface="ＭＳ Ｐゴシック" charset="0"/>
              </a:rPr>
              <a:t> (x, y, z) k = </a:t>
            </a:r>
            <a:endParaRPr lang="en-US" dirty="0">
              <a:ea typeface="ＭＳ Ｐゴシック" charset="0"/>
              <a:cs typeface="ＭＳ Ｐゴシック" charset="0"/>
            </a:endParaRPr>
          </a:p>
          <a:p>
            <a:pPr marL="0" indent="0">
              <a:buFont typeface="Wingdings" charset="0"/>
              <a:buNone/>
              <a:defRPr/>
            </a:pPr>
            <a:r>
              <a:rPr lang="en-US" dirty="0">
                <a:solidFill>
                  <a:srgbClr val="0000FF"/>
                </a:solidFill>
                <a:ea typeface="ＭＳ Ｐゴシック" charset="0"/>
                <a:cs typeface="ＭＳ Ｐゴシック" charset="0"/>
              </a:rPr>
              <a:t>        </a:t>
            </a:r>
            <a:r>
              <a:rPr lang="en-US" dirty="0" err="1">
                <a:solidFill>
                  <a:srgbClr val="0000FF"/>
                </a:solidFill>
                <a:ea typeface="ＭＳ Ｐゴシック" charset="0"/>
                <a:cs typeface="ＭＳ Ｐゴシック" charset="0"/>
              </a:rPr>
              <a:t>addk</a:t>
            </a:r>
            <a:r>
              <a:rPr lang="en-US" dirty="0">
                <a:solidFill>
                  <a:srgbClr val="0000FF"/>
                </a:solidFill>
                <a:ea typeface="ＭＳ Ｐゴシック" charset="0"/>
                <a:cs typeface="ＭＳ Ｐゴシック" charset="0"/>
              </a:rPr>
              <a:t> (</a:t>
            </a:r>
            <a:r>
              <a:rPr lang="en-US" dirty="0" err="1">
                <a:solidFill>
                  <a:srgbClr val="0000FF"/>
                </a:solidFill>
                <a:ea typeface="ＭＳ Ｐゴシック" charset="0"/>
                <a:cs typeface="ＭＳ Ｐゴシック" charset="0"/>
              </a:rPr>
              <a:t>y,z</a:t>
            </a:r>
            <a:r>
              <a:rPr lang="en-US" dirty="0">
                <a:solidFill>
                  <a:srgbClr val="0000FF"/>
                </a:solidFill>
                <a:ea typeface="ＭＳ Ｐゴシック" charset="0"/>
                <a:cs typeface="ＭＳ Ｐゴシック" charset="0"/>
              </a:rPr>
              <a:t>) (fun r -&gt; </a:t>
            </a:r>
            <a:r>
              <a:rPr lang="en-US" dirty="0" err="1">
                <a:solidFill>
                  <a:srgbClr val="0000FF"/>
                </a:solidFill>
                <a:ea typeface="ＭＳ Ｐゴシック" charset="0"/>
                <a:cs typeface="ＭＳ Ｐゴシック" charset="0"/>
              </a:rPr>
              <a:t>addk</a:t>
            </a:r>
            <a:r>
              <a:rPr lang="en-US" dirty="0">
                <a:solidFill>
                  <a:srgbClr val="0000FF"/>
                </a:solidFill>
                <a:ea typeface="ＭＳ Ｐゴシック" charset="0"/>
                <a:cs typeface="ＭＳ Ｐゴシック" charset="0"/>
              </a:rPr>
              <a:t>(</a:t>
            </a:r>
            <a:r>
              <a:rPr lang="en-US" dirty="0" err="1">
                <a:solidFill>
                  <a:srgbClr val="0000FF"/>
                </a:solidFill>
                <a:ea typeface="ＭＳ Ｐゴシック" charset="0"/>
                <a:cs typeface="ＭＳ Ｐゴシック" charset="0"/>
              </a:rPr>
              <a:t>x,r</a:t>
            </a:r>
            <a:r>
              <a:rPr lang="en-US" dirty="0">
                <a:solidFill>
                  <a:srgbClr val="0000FF"/>
                </a:solidFill>
                <a:ea typeface="ＭＳ Ｐゴシック" charset="0"/>
                <a:cs typeface="ＭＳ Ｐゴシック" charset="0"/>
              </a:rPr>
              <a:t>) k)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2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Date Placeholder 3">
            <a:extLst>
              <a:ext uri="{FF2B5EF4-FFF2-40B4-BE49-F238E27FC236}">
                <a16:creationId xmlns:a16="http://schemas.microsoft.com/office/drawing/2014/main" id="{BEFB31E9-230A-53B8-9F71-C0BBFF70AB3E}"/>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8B4C8511-EDB4-654C-A0D8-354A79F58B89}" type="datetime1">
              <a:rPr lang="en-US" altLang="en-US" sz="1400" smtClean="0"/>
              <a:pPr>
                <a:spcBef>
                  <a:spcPct val="0"/>
                </a:spcBef>
                <a:buClrTx/>
                <a:buSzTx/>
                <a:buFontTx/>
                <a:buNone/>
              </a:pPr>
              <a:t>9/16/25</a:t>
            </a:fld>
            <a:endParaRPr lang="en-US" altLang="en-US" sz="1400"/>
          </a:p>
        </p:txBody>
      </p:sp>
      <p:sp>
        <p:nvSpPr>
          <p:cNvPr id="47106" name="Slide Number Placeholder 5">
            <a:extLst>
              <a:ext uri="{FF2B5EF4-FFF2-40B4-BE49-F238E27FC236}">
                <a16:creationId xmlns:a16="http://schemas.microsoft.com/office/drawing/2014/main" id="{B71E9031-B93B-BDEB-FDD0-2C38A026AFB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DA0F7B4C-BC0E-3A4C-AE03-EE773405C1B7}" type="slidenum">
              <a:rPr lang="en-US" altLang="en-US" sz="1400" smtClean="0"/>
              <a:pPr>
                <a:spcBef>
                  <a:spcPct val="0"/>
                </a:spcBef>
                <a:buClrTx/>
                <a:buSzTx/>
                <a:buFontTx/>
                <a:buNone/>
              </a:pPr>
              <a:t>21</a:t>
            </a:fld>
            <a:endParaRPr lang="en-US" altLang="en-US" sz="1400"/>
          </a:p>
        </p:txBody>
      </p:sp>
      <p:sp>
        <p:nvSpPr>
          <p:cNvPr id="47107" name="Rectangle 2">
            <a:extLst>
              <a:ext uri="{FF2B5EF4-FFF2-40B4-BE49-F238E27FC236}">
                <a16:creationId xmlns:a16="http://schemas.microsoft.com/office/drawing/2014/main" id="{D69DF059-5E16-5842-930F-551ABA7FCD27}"/>
              </a:ext>
            </a:extLst>
          </p:cNvPr>
          <p:cNvSpPr>
            <a:spLocks noGrp="1" noChangeArrowheads="1"/>
          </p:cNvSpPr>
          <p:nvPr>
            <p:ph type="title"/>
          </p:nvPr>
        </p:nvSpPr>
        <p:spPr>
          <a:xfrm>
            <a:off x="1162051" y="304800"/>
            <a:ext cx="7793037" cy="601662"/>
          </a:xfrm>
        </p:spPr>
        <p:txBody>
          <a:bodyPr/>
          <a:lstStyle/>
          <a:p>
            <a:pPr eaLnBrk="1" hangingPunct="1"/>
            <a:r>
              <a:rPr lang="en-US" altLang="en-US" dirty="0">
                <a:ea typeface="ＭＳ Ｐゴシック" panose="020B0600070205080204" pitchFamily="34" charset="-128"/>
              </a:rPr>
              <a:t>Recursive Functions - factorial</a:t>
            </a:r>
          </a:p>
        </p:txBody>
      </p:sp>
      <p:sp>
        <p:nvSpPr>
          <p:cNvPr id="47108" name="Rectangle 3">
            <a:extLst>
              <a:ext uri="{FF2B5EF4-FFF2-40B4-BE49-F238E27FC236}">
                <a16:creationId xmlns:a16="http://schemas.microsoft.com/office/drawing/2014/main" id="{3E4EB589-13C1-EABC-A592-32F0C2FCC9FF}"/>
              </a:ext>
            </a:extLst>
          </p:cNvPr>
          <p:cNvSpPr>
            <a:spLocks noGrp="1" noChangeArrowheads="1"/>
          </p:cNvSpPr>
          <p:nvPr>
            <p:ph type="body" idx="1"/>
          </p:nvPr>
        </p:nvSpPr>
        <p:spPr/>
        <p:txBody>
          <a:bodyPr/>
          <a:lstStyle/>
          <a:p>
            <a:pPr eaLnBrk="1" hangingPunct="1"/>
            <a:r>
              <a:rPr lang="en-US" altLang="en-US" sz="3600" dirty="0">
                <a:ea typeface="ＭＳ Ｐゴシック" panose="020B0600070205080204" pitchFamily="34" charset="-128"/>
              </a:rPr>
              <a:t>Recall:</a:t>
            </a:r>
          </a:p>
          <a:p>
            <a:pPr eaLnBrk="1" hangingPunct="1">
              <a:buFont typeface="Wingdings" pitchFamily="2" charset="2"/>
              <a:buNone/>
            </a:pPr>
            <a:r>
              <a:rPr lang="en-US" altLang="en-US" dirty="0">
                <a:ea typeface="ＭＳ Ｐゴシック" panose="020B0600070205080204" pitchFamily="34" charset="-128"/>
              </a:rPr>
              <a:t># </a:t>
            </a:r>
            <a:r>
              <a:rPr lang="en-US" altLang="en-US" dirty="0">
                <a:solidFill>
                  <a:srgbClr val="0000FF"/>
                </a:solidFill>
                <a:ea typeface="ＭＳ Ｐゴシック" panose="020B0600070205080204" pitchFamily="34" charset="-128"/>
              </a:rPr>
              <a:t>let rec factorial n =</a:t>
            </a:r>
          </a:p>
          <a:p>
            <a:pPr eaLnBrk="1" hangingPunct="1">
              <a:buFont typeface="Wingdings" pitchFamily="2" charset="2"/>
              <a:buNone/>
            </a:pPr>
            <a:r>
              <a:rPr lang="en-US" altLang="en-US" dirty="0">
                <a:solidFill>
                  <a:srgbClr val="0000FF"/>
                </a:solidFill>
                <a:ea typeface="ＭＳ Ｐゴシック" panose="020B0600070205080204" pitchFamily="34" charset="-128"/>
              </a:rPr>
              <a:t>    if n = 0 then 1 else n * factorial (n - 1);;</a:t>
            </a:r>
          </a:p>
          <a:p>
            <a:pPr eaLnBrk="1" hangingPunct="1">
              <a:buFont typeface="Wingdings" pitchFamily="2" charset="2"/>
              <a:buNone/>
            </a:pPr>
            <a:r>
              <a:rPr lang="en-US" altLang="en-US" dirty="0">
                <a:ea typeface="ＭＳ Ｐゴシック" panose="020B0600070205080204" pitchFamily="34" charset="-128"/>
              </a:rPr>
              <a:t>  </a:t>
            </a:r>
            <a:r>
              <a:rPr lang="en-US" altLang="en-US" dirty="0" err="1">
                <a:ea typeface="ＭＳ Ｐゴシック" panose="020B0600070205080204" pitchFamily="34" charset="-128"/>
              </a:rPr>
              <a:t>val</a:t>
            </a:r>
            <a:r>
              <a:rPr lang="en-US" altLang="en-US" dirty="0">
                <a:ea typeface="ＭＳ Ｐゴシック" panose="020B0600070205080204" pitchFamily="34" charset="-128"/>
              </a:rPr>
              <a:t> factorial : int -&gt; int = &lt;fun&gt;</a:t>
            </a:r>
          </a:p>
          <a:p>
            <a:pPr eaLnBrk="1" hangingPunct="1">
              <a:buFont typeface="Wingdings" pitchFamily="2" charset="2"/>
              <a:buNone/>
            </a:pPr>
            <a:r>
              <a:rPr lang="en-US" altLang="en-US" dirty="0">
                <a:ea typeface="ＭＳ Ｐゴシック" panose="020B0600070205080204" pitchFamily="34" charset="-128"/>
              </a:rPr>
              <a:t># </a:t>
            </a:r>
            <a:r>
              <a:rPr lang="en-US" altLang="en-US" dirty="0">
                <a:solidFill>
                  <a:srgbClr val="0000FF"/>
                </a:solidFill>
                <a:ea typeface="ＭＳ Ｐゴシック" panose="020B0600070205080204" pitchFamily="34" charset="-128"/>
              </a:rPr>
              <a:t>factorial 5;;</a:t>
            </a:r>
          </a:p>
          <a:p>
            <a:pPr eaLnBrk="1" hangingPunct="1">
              <a:buFont typeface="Wingdings" pitchFamily="2" charset="2"/>
              <a:buNone/>
            </a:pPr>
            <a:r>
              <a:rPr lang="en-US" altLang="en-US" dirty="0">
                <a:ea typeface="ＭＳ Ｐゴシック" panose="020B0600070205080204" pitchFamily="34" charset="-128"/>
              </a:rPr>
              <a:t>- : int = 120</a:t>
            </a:r>
          </a:p>
        </p:txBody>
      </p:sp>
      <p:sp>
        <p:nvSpPr>
          <p:cNvPr id="47109" name="Rectangle 4">
            <a:extLst>
              <a:ext uri="{FF2B5EF4-FFF2-40B4-BE49-F238E27FC236}">
                <a16:creationId xmlns:a16="http://schemas.microsoft.com/office/drawing/2014/main" id="{E8C72051-1FCA-8118-C6C8-3E9BF2115DBE}"/>
              </a:ext>
              <a:ext uri="{C183D7F6-B498-43B3-948B-1728B52AA6E4}">
                <adec:decorative xmlns:adec="http://schemas.microsoft.com/office/drawing/2017/decorative" val="1"/>
              </a:ext>
            </a:extLst>
          </p:cNvPr>
          <p:cNvSpPr>
            <a:spLocks noChangeArrowheads="1"/>
          </p:cNvSpPr>
          <p:nvPr/>
        </p:nvSpPr>
        <p:spPr bwMode="auto">
          <a:xfrm>
            <a:off x="304800" y="1295400"/>
            <a:ext cx="2133600" cy="533400"/>
          </a:xfrm>
          <a:prstGeom prst="rect">
            <a:avLst/>
          </a:prstGeom>
          <a:noFill/>
          <a:ln w="38100">
            <a:solidFill>
              <a:schemeClr val="hlink"/>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endParaRPr lang="en-US" altLang="en-US" sz="2800">
              <a:latin typeface="Arial" panose="020B0604020202020204" pitchFamily="34" charset="0"/>
            </a:endParaRP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Date Placeholder 3">
            <a:extLst>
              <a:ext uri="{FF2B5EF4-FFF2-40B4-BE49-F238E27FC236}">
                <a16:creationId xmlns:a16="http://schemas.microsoft.com/office/drawing/2014/main" id="{55E59E9A-5835-5C78-D7A4-E2808014273E}"/>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120DE68F-09C6-5649-A50F-55E66305ABD6}" type="datetime1">
              <a:rPr lang="en-US" altLang="en-US" sz="1400" smtClean="0"/>
              <a:pPr>
                <a:spcBef>
                  <a:spcPct val="0"/>
                </a:spcBef>
                <a:buClrTx/>
                <a:buSzTx/>
                <a:buFontTx/>
                <a:buNone/>
              </a:pPr>
              <a:t>9/16/25</a:t>
            </a:fld>
            <a:endParaRPr lang="en-US" altLang="en-US" sz="1400"/>
          </a:p>
        </p:txBody>
      </p:sp>
      <p:sp>
        <p:nvSpPr>
          <p:cNvPr id="49154" name="Slide Number Placeholder 5">
            <a:extLst>
              <a:ext uri="{FF2B5EF4-FFF2-40B4-BE49-F238E27FC236}">
                <a16:creationId xmlns:a16="http://schemas.microsoft.com/office/drawing/2014/main" id="{3F18085F-7A0E-E321-17B8-841C6D623C2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83236BA7-3926-E24C-81FF-FE6A48634AAB}" type="slidenum">
              <a:rPr lang="en-US" altLang="en-US" sz="1400" smtClean="0"/>
              <a:pPr>
                <a:spcBef>
                  <a:spcPct val="0"/>
                </a:spcBef>
                <a:buClrTx/>
                <a:buSzTx/>
                <a:buFontTx/>
                <a:buNone/>
              </a:pPr>
              <a:t>22</a:t>
            </a:fld>
            <a:endParaRPr lang="en-US" altLang="en-US" sz="1400"/>
          </a:p>
        </p:txBody>
      </p:sp>
      <p:sp>
        <p:nvSpPr>
          <p:cNvPr id="49155" name="Rectangle 2">
            <a:extLst>
              <a:ext uri="{FF2B5EF4-FFF2-40B4-BE49-F238E27FC236}">
                <a16:creationId xmlns:a16="http://schemas.microsoft.com/office/drawing/2014/main" id="{AC5615C5-D718-3387-701C-0146DC092ABB}"/>
              </a:ext>
            </a:extLst>
          </p:cNvPr>
          <p:cNvSpPr>
            <a:spLocks noGrp="1" noChangeArrowheads="1"/>
          </p:cNvSpPr>
          <p:nvPr>
            <p:ph type="title"/>
          </p:nvPr>
        </p:nvSpPr>
        <p:spPr/>
        <p:txBody>
          <a:bodyPr/>
          <a:lstStyle/>
          <a:p>
            <a:pPr eaLnBrk="1" hangingPunct="1"/>
            <a:r>
              <a:rPr lang="en-US" altLang="en-US" dirty="0">
                <a:ea typeface="ＭＳ Ｐゴシック" panose="020B0600070205080204" pitchFamily="34" charset="-128"/>
              </a:rPr>
              <a:t>Recursive Functions – Order of Eval</a:t>
            </a:r>
          </a:p>
        </p:txBody>
      </p:sp>
      <p:sp>
        <p:nvSpPr>
          <p:cNvPr id="49156" name="Rectangle 3">
            <a:extLst>
              <a:ext uri="{FF2B5EF4-FFF2-40B4-BE49-F238E27FC236}">
                <a16:creationId xmlns:a16="http://schemas.microsoft.com/office/drawing/2014/main" id="{34E36A9A-DF76-FAA1-D4FC-7C209CB55E6A}"/>
              </a:ext>
            </a:extLst>
          </p:cNvPr>
          <p:cNvSpPr>
            <a:spLocks noGrp="1" noChangeArrowheads="1"/>
          </p:cNvSpPr>
          <p:nvPr>
            <p:ph type="body" idx="1"/>
          </p:nvPr>
        </p:nvSpPr>
        <p:spPr/>
        <p:txBody>
          <a:bodyPr/>
          <a:lstStyle/>
          <a:p>
            <a:pPr eaLnBrk="1" hangingPunct="1">
              <a:lnSpc>
                <a:spcPct val="90000"/>
              </a:lnSpc>
              <a:buFont typeface="Wingdings" pitchFamily="2" charset="2"/>
              <a:buNone/>
            </a:pPr>
            <a:r>
              <a:rPr lang="en-US" altLang="en-US" sz="2800">
                <a:ea typeface="ＭＳ Ｐゴシック" panose="020B0600070205080204" pitchFamily="34" charset="-128"/>
              </a:rPr>
              <a:t># </a:t>
            </a:r>
            <a:r>
              <a:rPr lang="en-US" altLang="en-US" sz="2800">
                <a:solidFill>
                  <a:srgbClr val="0000FF"/>
                </a:solidFill>
                <a:ea typeface="ＭＳ Ｐゴシック" panose="020B0600070205080204" pitchFamily="34" charset="-128"/>
              </a:rPr>
              <a:t>let rec factorial n =</a:t>
            </a:r>
          </a:p>
          <a:p>
            <a:pPr eaLnBrk="1" hangingPunct="1">
              <a:lnSpc>
                <a:spcPct val="90000"/>
              </a:lnSpc>
              <a:buFont typeface="Wingdings" pitchFamily="2" charset="2"/>
              <a:buNone/>
            </a:pPr>
            <a:r>
              <a:rPr lang="en-US" altLang="en-US" sz="2800">
                <a:solidFill>
                  <a:srgbClr val="0000FF"/>
                </a:solidFill>
                <a:ea typeface="ＭＳ Ｐゴシック" panose="020B0600070205080204" pitchFamily="34" charset="-128"/>
              </a:rPr>
              <a:t>    let b = (n = 0) in </a:t>
            </a:r>
            <a:r>
              <a:rPr lang="en-US" altLang="en-US" sz="2800">
                <a:solidFill>
                  <a:srgbClr val="FF0000"/>
                </a:solidFill>
                <a:ea typeface="ＭＳ Ｐゴシック" panose="020B0600070205080204" pitchFamily="34" charset="-128"/>
              </a:rPr>
              <a:t>(* First computation *)</a:t>
            </a:r>
          </a:p>
          <a:p>
            <a:pPr eaLnBrk="1" hangingPunct="1">
              <a:lnSpc>
                <a:spcPct val="90000"/>
              </a:lnSpc>
              <a:buFont typeface="Wingdings" pitchFamily="2" charset="2"/>
              <a:buNone/>
            </a:pPr>
            <a:r>
              <a:rPr lang="en-US" altLang="en-US" sz="2800">
                <a:solidFill>
                  <a:schemeClr val="tx2"/>
                </a:solidFill>
                <a:ea typeface="ＭＳ Ｐゴシック" panose="020B0600070205080204" pitchFamily="34" charset="-128"/>
              </a:rPr>
              <a:t>    </a:t>
            </a:r>
            <a:r>
              <a:rPr lang="en-US" altLang="en-US" sz="2800">
                <a:solidFill>
                  <a:srgbClr val="0000FF"/>
                </a:solidFill>
                <a:ea typeface="ＭＳ Ｐゴシック" panose="020B0600070205080204" pitchFamily="34" charset="-128"/>
              </a:rPr>
              <a:t>if b then 1 </a:t>
            </a:r>
            <a:r>
              <a:rPr lang="en-US" altLang="en-US" sz="2800">
                <a:solidFill>
                  <a:srgbClr val="FF0000"/>
                </a:solidFill>
                <a:ea typeface="ＭＳ Ｐゴシック" panose="020B0600070205080204" pitchFamily="34" charset="-128"/>
              </a:rPr>
              <a:t>(* Returned value *)</a:t>
            </a:r>
          </a:p>
          <a:p>
            <a:pPr eaLnBrk="1" hangingPunct="1">
              <a:lnSpc>
                <a:spcPct val="90000"/>
              </a:lnSpc>
              <a:buFont typeface="Wingdings" pitchFamily="2" charset="2"/>
              <a:buNone/>
            </a:pPr>
            <a:r>
              <a:rPr lang="en-US" altLang="en-US" sz="2800">
                <a:solidFill>
                  <a:schemeClr val="tx2"/>
                </a:solidFill>
                <a:ea typeface="ＭＳ Ｐゴシック" panose="020B0600070205080204" pitchFamily="34" charset="-128"/>
              </a:rPr>
              <a:t>    </a:t>
            </a:r>
            <a:r>
              <a:rPr lang="en-US" altLang="en-US" sz="2800">
                <a:solidFill>
                  <a:srgbClr val="0000FF"/>
                </a:solidFill>
                <a:ea typeface="ＭＳ Ｐゴシック" panose="020B0600070205080204" pitchFamily="34" charset="-128"/>
              </a:rPr>
              <a:t>else let s = n – 1 in </a:t>
            </a:r>
            <a:r>
              <a:rPr lang="en-US" altLang="en-US" sz="2800">
                <a:solidFill>
                  <a:srgbClr val="FF0000"/>
                </a:solidFill>
                <a:ea typeface="ＭＳ Ｐゴシック" panose="020B0600070205080204" pitchFamily="34" charset="-128"/>
              </a:rPr>
              <a:t>(* Second computation *)</a:t>
            </a:r>
          </a:p>
          <a:p>
            <a:pPr eaLnBrk="1" hangingPunct="1">
              <a:lnSpc>
                <a:spcPct val="90000"/>
              </a:lnSpc>
              <a:buFont typeface="Wingdings" pitchFamily="2" charset="2"/>
              <a:buNone/>
            </a:pPr>
            <a:r>
              <a:rPr lang="en-US" altLang="en-US" sz="2800">
                <a:solidFill>
                  <a:srgbClr val="0000FF"/>
                </a:solidFill>
                <a:ea typeface="ＭＳ Ｐゴシック" panose="020B0600070205080204" pitchFamily="34" charset="-128"/>
              </a:rPr>
              <a:t>           let r = factorial s in  </a:t>
            </a:r>
            <a:r>
              <a:rPr lang="en-US" altLang="en-US" sz="2800">
                <a:solidFill>
                  <a:srgbClr val="FF0000"/>
                </a:solidFill>
                <a:ea typeface="ＭＳ Ｐゴシック" panose="020B0600070205080204" pitchFamily="34" charset="-128"/>
              </a:rPr>
              <a:t>(* Third computation *)</a:t>
            </a:r>
          </a:p>
          <a:p>
            <a:pPr eaLnBrk="1" hangingPunct="1">
              <a:lnSpc>
                <a:spcPct val="90000"/>
              </a:lnSpc>
              <a:buFont typeface="Wingdings" pitchFamily="2" charset="2"/>
              <a:buNone/>
            </a:pPr>
            <a:r>
              <a:rPr lang="en-US" altLang="en-US" sz="2800">
                <a:solidFill>
                  <a:srgbClr val="0000FF"/>
                </a:solidFill>
                <a:ea typeface="ＭＳ Ｐゴシック" panose="020B0600070205080204" pitchFamily="34" charset="-128"/>
              </a:rPr>
              <a:t>           n * r </a:t>
            </a:r>
            <a:r>
              <a:rPr lang="en-US" altLang="en-US" sz="2800">
                <a:solidFill>
                  <a:srgbClr val="FF0000"/>
                </a:solidFill>
                <a:ea typeface="ＭＳ Ｐゴシック" panose="020B0600070205080204" pitchFamily="34" charset="-128"/>
              </a:rPr>
              <a:t>(* Returned value *)</a:t>
            </a:r>
            <a:r>
              <a:rPr lang="en-US" altLang="en-US" sz="2800">
                <a:solidFill>
                  <a:schemeClr val="tx2"/>
                </a:solidFill>
                <a:ea typeface="ＭＳ Ｐゴシック" panose="020B0600070205080204" pitchFamily="34" charset="-128"/>
              </a:rPr>
              <a:t> ;;</a:t>
            </a:r>
            <a:endParaRPr lang="en-US" altLang="en-US" sz="2800">
              <a:ea typeface="ＭＳ Ｐゴシック" panose="020B0600070205080204" pitchFamily="34" charset="-128"/>
            </a:endParaRPr>
          </a:p>
          <a:p>
            <a:pPr eaLnBrk="1" hangingPunct="1">
              <a:lnSpc>
                <a:spcPct val="90000"/>
              </a:lnSpc>
              <a:buFont typeface="Wingdings" pitchFamily="2" charset="2"/>
              <a:buNone/>
            </a:pPr>
            <a:r>
              <a:rPr lang="en-US" altLang="en-US" sz="2800">
                <a:ea typeface="ＭＳ Ｐゴシック" panose="020B0600070205080204" pitchFamily="34" charset="-128"/>
              </a:rPr>
              <a:t>val factorial : int -&gt; int = &lt;fun&gt;</a:t>
            </a:r>
          </a:p>
          <a:p>
            <a:pPr eaLnBrk="1" hangingPunct="1">
              <a:lnSpc>
                <a:spcPct val="90000"/>
              </a:lnSpc>
              <a:buFont typeface="Wingdings" pitchFamily="2" charset="2"/>
              <a:buNone/>
            </a:pPr>
            <a:r>
              <a:rPr lang="en-US" altLang="en-US" sz="2800">
                <a:ea typeface="ＭＳ Ｐゴシック" panose="020B0600070205080204" pitchFamily="34" charset="-128"/>
              </a:rPr>
              <a:t># </a:t>
            </a:r>
            <a:r>
              <a:rPr lang="en-US" altLang="en-US" sz="2800">
                <a:solidFill>
                  <a:srgbClr val="0000FF"/>
                </a:solidFill>
                <a:ea typeface="ＭＳ Ｐゴシック" panose="020B0600070205080204" pitchFamily="34" charset="-128"/>
              </a:rPr>
              <a:t>factorial 5;;</a:t>
            </a:r>
          </a:p>
          <a:p>
            <a:pPr eaLnBrk="1" hangingPunct="1">
              <a:lnSpc>
                <a:spcPct val="90000"/>
              </a:lnSpc>
              <a:buFont typeface="Wingdings" pitchFamily="2" charset="2"/>
              <a:buNone/>
            </a:pPr>
            <a:r>
              <a:rPr lang="en-US" altLang="en-US" sz="2800">
                <a:ea typeface="ＭＳ Ｐゴシック" panose="020B0600070205080204" pitchFamily="34" charset="-128"/>
              </a:rPr>
              <a:t>- : int = 120</a:t>
            </a: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Date Placeholder 3">
            <a:extLst>
              <a:ext uri="{FF2B5EF4-FFF2-40B4-BE49-F238E27FC236}">
                <a16:creationId xmlns:a16="http://schemas.microsoft.com/office/drawing/2014/main" id="{3AD2B65D-5EF9-1647-2E93-39B51A152CAB}"/>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B3BAEDB6-99B4-724D-8984-CA7D1BE6D71D}" type="datetime1">
              <a:rPr lang="en-US" altLang="en-US" sz="1400" smtClean="0"/>
              <a:pPr>
                <a:spcBef>
                  <a:spcPct val="0"/>
                </a:spcBef>
                <a:buClrTx/>
                <a:buSzTx/>
                <a:buFontTx/>
                <a:buNone/>
              </a:pPr>
              <a:t>9/16/25</a:t>
            </a:fld>
            <a:endParaRPr lang="en-US" altLang="en-US" sz="1400"/>
          </a:p>
        </p:txBody>
      </p:sp>
      <p:sp>
        <p:nvSpPr>
          <p:cNvPr id="50178" name="Slide Number Placeholder 5">
            <a:extLst>
              <a:ext uri="{FF2B5EF4-FFF2-40B4-BE49-F238E27FC236}">
                <a16:creationId xmlns:a16="http://schemas.microsoft.com/office/drawing/2014/main" id="{DCB38956-9553-617B-4282-CC2306D1358F}"/>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317E9B03-362C-4644-BEC5-7B80C45FA26B}" type="slidenum">
              <a:rPr lang="en-US" altLang="en-US" sz="1400" smtClean="0"/>
              <a:pPr>
                <a:spcBef>
                  <a:spcPct val="0"/>
                </a:spcBef>
                <a:buClrTx/>
                <a:buSzTx/>
                <a:buFontTx/>
                <a:buNone/>
              </a:pPr>
              <a:t>23</a:t>
            </a:fld>
            <a:endParaRPr lang="en-US" altLang="en-US" sz="1400"/>
          </a:p>
        </p:txBody>
      </p:sp>
      <p:sp>
        <p:nvSpPr>
          <p:cNvPr id="50179" name="Rectangle 2">
            <a:extLst>
              <a:ext uri="{FF2B5EF4-FFF2-40B4-BE49-F238E27FC236}">
                <a16:creationId xmlns:a16="http://schemas.microsoft.com/office/drawing/2014/main" id="{F465746B-99DB-AF51-90A2-EBBDFC8A7DF0}"/>
              </a:ext>
            </a:extLst>
          </p:cNvPr>
          <p:cNvSpPr>
            <a:spLocks noGrp="1" noChangeArrowheads="1"/>
          </p:cNvSpPr>
          <p:nvPr>
            <p:ph type="title"/>
          </p:nvPr>
        </p:nvSpPr>
        <p:spPr>
          <a:xfrm>
            <a:off x="1150938" y="160338"/>
            <a:ext cx="7916862" cy="601662"/>
          </a:xfrm>
        </p:spPr>
        <p:txBody>
          <a:bodyPr/>
          <a:lstStyle/>
          <a:p>
            <a:pPr eaLnBrk="1" hangingPunct="1"/>
            <a:r>
              <a:rPr lang="en-US" altLang="en-US" dirty="0">
                <a:ea typeface="ＭＳ Ｐゴシック" panose="020B0600070205080204" pitchFamily="34" charset="-128"/>
              </a:rPr>
              <a:t>Recursive Functions – CPS of Factorial</a:t>
            </a:r>
          </a:p>
        </p:txBody>
      </p:sp>
      <p:sp>
        <p:nvSpPr>
          <p:cNvPr id="50180" name="Rectangle 3">
            <a:extLst>
              <a:ext uri="{FF2B5EF4-FFF2-40B4-BE49-F238E27FC236}">
                <a16:creationId xmlns:a16="http://schemas.microsoft.com/office/drawing/2014/main" id="{58F30DD0-F3C1-65C7-7C6E-42B42FF452F2}"/>
              </a:ext>
            </a:extLst>
          </p:cNvPr>
          <p:cNvSpPr>
            <a:spLocks noGrp="1" noChangeArrowheads="1"/>
          </p:cNvSpPr>
          <p:nvPr>
            <p:ph type="body" idx="1"/>
          </p:nvPr>
        </p:nvSpPr>
        <p:spPr/>
        <p:txBody>
          <a:bodyPr/>
          <a:lstStyle/>
          <a:p>
            <a:pPr eaLnBrk="1" hangingPunct="1">
              <a:lnSpc>
                <a:spcPct val="80000"/>
              </a:lnSpc>
              <a:buFont typeface="Wingdings" pitchFamily="2" charset="2"/>
              <a:buNone/>
            </a:pPr>
            <a:r>
              <a:rPr lang="en-US" altLang="en-US" sz="2800">
                <a:ea typeface="ＭＳ Ｐゴシック" panose="020B0600070205080204" pitchFamily="34" charset="-128"/>
              </a:rPr>
              <a:t># </a:t>
            </a:r>
            <a:r>
              <a:rPr lang="en-US" altLang="en-US" sz="2800">
                <a:solidFill>
                  <a:srgbClr val="0000FF"/>
                </a:solidFill>
                <a:ea typeface="ＭＳ Ｐゴシック" panose="020B0600070205080204" pitchFamily="34" charset="-128"/>
              </a:rPr>
              <a:t>let rec factorialk n k =</a:t>
            </a:r>
          </a:p>
          <a:p>
            <a:pPr eaLnBrk="1" hangingPunct="1">
              <a:lnSpc>
                <a:spcPct val="80000"/>
              </a:lnSpc>
              <a:buFont typeface="Wingdings" pitchFamily="2" charset="2"/>
              <a:buNone/>
            </a:pPr>
            <a:r>
              <a:rPr lang="en-US" altLang="en-US" sz="2800">
                <a:solidFill>
                  <a:srgbClr val="0000FF"/>
                </a:solidFill>
                <a:ea typeface="ＭＳ Ｐゴシック" panose="020B0600070205080204" pitchFamily="34" charset="-128"/>
              </a:rPr>
              <a:t>   eqk (n, 0) </a:t>
            </a:r>
          </a:p>
          <a:p>
            <a:pPr eaLnBrk="1" hangingPunct="1">
              <a:lnSpc>
                <a:spcPct val="80000"/>
              </a:lnSpc>
              <a:buFont typeface="Wingdings" pitchFamily="2" charset="2"/>
              <a:buNone/>
            </a:pPr>
            <a:r>
              <a:rPr lang="en-US" altLang="en-US" sz="2800">
                <a:solidFill>
                  <a:srgbClr val="0000FF"/>
                </a:solidFill>
                <a:ea typeface="ＭＳ Ｐゴシック" panose="020B0600070205080204" pitchFamily="34" charset="-128"/>
              </a:rPr>
              <a:t>   (fun b -&gt;  </a:t>
            </a:r>
            <a:r>
              <a:rPr lang="en-US" altLang="en-US" sz="2800">
                <a:solidFill>
                  <a:srgbClr val="FF0000"/>
                </a:solidFill>
                <a:ea typeface="ＭＳ Ｐゴシック" panose="020B0600070205080204" pitchFamily="34" charset="-128"/>
              </a:rPr>
              <a:t>(* First computation *)</a:t>
            </a:r>
          </a:p>
          <a:p>
            <a:pPr eaLnBrk="1" hangingPunct="1">
              <a:lnSpc>
                <a:spcPct val="80000"/>
              </a:lnSpc>
              <a:buFont typeface="Wingdings" pitchFamily="2" charset="2"/>
              <a:buNone/>
            </a:pPr>
            <a:r>
              <a:rPr lang="en-US" altLang="en-US" sz="2800">
                <a:solidFill>
                  <a:schemeClr val="tx2"/>
                </a:solidFill>
                <a:ea typeface="ＭＳ Ｐゴシック" panose="020B0600070205080204" pitchFamily="34" charset="-128"/>
              </a:rPr>
              <a:t>    </a:t>
            </a:r>
            <a:r>
              <a:rPr lang="en-US" altLang="en-US" sz="2800">
                <a:solidFill>
                  <a:srgbClr val="0000FF"/>
                </a:solidFill>
                <a:ea typeface="ＭＳ Ｐゴシック" panose="020B0600070205080204" pitchFamily="34" charset="-128"/>
              </a:rPr>
              <a:t>if b then k 1 </a:t>
            </a:r>
            <a:r>
              <a:rPr lang="en-US" altLang="en-US" sz="2800">
                <a:solidFill>
                  <a:srgbClr val="FF0000"/>
                </a:solidFill>
                <a:ea typeface="ＭＳ Ｐゴシック" panose="020B0600070205080204" pitchFamily="34" charset="-128"/>
              </a:rPr>
              <a:t>(* Passed value *)</a:t>
            </a:r>
          </a:p>
          <a:p>
            <a:pPr eaLnBrk="1" hangingPunct="1">
              <a:lnSpc>
                <a:spcPct val="80000"/>
              </a:lnSpc>
              <a:buFont typeface="Wingdings" pitchFamily="2" charset="2"/>
              <a:buNone/>
            </a:pPr>
            <a:r>
              <a:rPr lang="en-US" altLang="en-US" sz="2800">
                <a:solidFill>
                  <a:schemeClr val="tx2"/>
                </a:solidFill>
                <a:ea typeface="ＭＳ Ｐゴシック" panose="020B0600070205080204" pitchFamily="34" charset="-128"/>
              </a:rPr>
              <a:t>    </a:t>
            </a:r>
            <a:r>
              <a:rPr lang="en-US" altLang="en-US" sz="2800">
                <a:solidFill>
                  <a:srgbClr val="0000FF"/>
                </a:solidFill>
                <a:ea typeface="ＭＳ Ｐゴシック" panose="020B0600070205080204" pitchFamily="34" charset="-128"/>
              </a:rPr>
              <a:t>else subk (n, 1)  </a:t>
            </a:r>
            <a:r>
              <a:rPr lang="en-US" altLang="en-US" sz="2800">
                <a:solidFill>
                  <a:srgbClr val="FF0000"/>
                </a:solidFill>
                <a:ea typeface="ＭＳ Ｐゴシック" panose="020B0600070205080204" pitchFamily="34" charset="-128"/>
              </a:rPr>
              <a:t>(* Second computation *)</a:t>
            </a:r>
          </a:p>
          <a:p>
            <a:pPr eaLnBrk="1" hangingPunct="1">
              <a:lnSpc>
                <a:spcPct val="80000"/>
              </a:lnSpc>
              <a:buFont typeface="Wingdings" pitchFamily="2" charset="2"/>
              <a:buNone/>
            </a:pPr>
            <a:r>
              <a:rPr lang="en-US" altLang="en-US" sz="2800">
                <a:solidFill>
                  <a:schemeClr val="tx2"/>
                </a:solidFill>
                <a:ea typeface="ＭＳ Ｐゴシック" panose="020B0600070205080204" pitchFamily="34" charset="-128"/>
              </a:rPr>
              <a:t>    </a:t>
            </a:r>
            <a:r>
              <a:rPr lang="en-US" altLang="en-US" sz="2800">
                <a:solidFill>
                  <a:srgbClr val="0000FF"/>
                </a:solidFill>
                <a:ea typeface="ＭＳ Ｐゴシック" panose="020B0600070205080204" pitchFamily="34" charset="-128"/>
              </a:rPr>
              <a:t>(fun s -&gt; factorialk s  </a:t>
            </a:r>
            <a:r>
              <a:rPr lang="en-US" altLang="en-US" sz="2800">
                <a:solidFill>
                  <a:srgbClr val="FF0000"/>
                </a:solidFill>
                <a:ea typeface="ＭＳ Ｐゴシック" panose="020B0600070205080204" pitchFamily="34" charset="-128"/>
              </a:rPr>
              <a:t>(* Third computation *)</a:t>
            </a:r>
          </a:p>
          <a:p>
            <a:pPr eaLnBrk="1" hangingPunct="1">
              <a:lnSpc>
                <a:spcPct val="80000"/>
              </a:lnSpc>
              <a:buFont typeface="Wingdings" pitchFamily="2" charset="2"/>
              <a:buNone/>
            </a:pPr>
            <a:r>
              <a:rPr lang="en-US" altLang="en-US" sz="2800">
                <a:solidFill>
                  <a:schemeClr val="tx2"/>
                </a:solidFill>
                <a:ea typeface="ＭＳ Ｐゴシック" panose="020B0600070205080204" pitchFamily="34" charset="-128"/>
              </a:rPr>
              <a:t>      </a:t>
            </a:r>
            <a:r>
              <a:rPr lang="en-US" altLang="en-US" sz="2800">
                <a:solidFill>
                  <a:srgbClr val="0000FF"/>
                </a:solidFill>
                <a:ea typeface="ＭＳ Ｐゴシック" panose="020B0600070205080204" pitchFamily="34" charset="-128"/>
              </a:rPr>
              <a:t>(fun r -&gt; timesk (n, r) k))) </a:t>
            </a:r>
            <a:r>
              <a:rPr lang="en-US" altLang="en-US" sz="2800">
                <a:solidFill>
                  <a:srgbClr val="FF0000"/>
                </a:solidFill>
                <a:ea typeface="ＭＳ Ｐゴシック" panose="020B0600070205080204" pitchFamily="34" charset="-128"/>
              </a:rPr>
              <a:t>(* Passed value *)</a:t>
            </a:r>
          </a:p>
          <a:p>
            <a:pPr eaLnBrk="1" hangingPunct="1">
              <a:lnSpc>
                <a:spcPct val="80000"/>
              </a:lnSpc>
              <a:buFont typeface="Wingdings" pitchFamily="2" charset="2"/>
              <a:buNone/>
            </a:pPr>
            <a:r>
              <a:rPr lang="en-US" altLang="en-US" sz="2800">
                <a:ea typeface="ＭＳ Ｐゴシック" panose="020B0600070205080204" pitchFamily="34" charset="-128"/>
              </a:rPr>
              <a:t>val factorialk : int -&gt; (int -&gt; ‘a) -&gt; ‘a = &lt;fun&gt;</a:t>
            </a:r>
          </a:p>
          <a:p>
            <a:pPr eaLnBrk="1" hangingPunct="1">
              <a:lnSpc>
                <a:spcPct val="80000"/>
              </a:lnSpc>
              <a:buFont typeface="Wingdings" pitchFamily="2" charset="2"/>
              <a:buNone/>
            </a:pPr>
            <a:r>
              <a:rPr lang="en-US" altLang="en-US" sz="2800">
                <a:ea typeface="ＭＳ Ｐゴシック" panose="020B0600070205080204" pitchFamily="34" charset="-128"/>
              </a:rPr>
              <a:t># </a:t>
            </a:r>
            <a:r>
              <a:rPr lang="en-US" altLang="en-US" sz="2800">
                <a:solidFill>
                  <a:srgbClr val="0000FF"/>
                </a:solidFill>
                <a:ea typeface="ＭＳ Ｐゴシック" panose="020B0600070205080204" pitchFamily="34" charset="-128"/>
              </a:rPr>
              <a:t>factorialk 5 report;;</a:t>
            </a:r>
          </a:p>
          <a:p>
            <a:pPr eaLnBrk="1" hangingPunct="1">
              <a:lnSpc>
                <a:spcPct val="80000"/>
              </a:lnSpc>
              <a:buFont typeface="Wingdings" pitchFamily="2" charset="2"/>
              <a:buNone/>
            </a:pPr>
            <a:r>
              <a:rPr lang="en-US" altLang="en-US" sz="2800">
                <a:ea typeface="ＭＳ Ｐゴシック" panose="020B0600070205080204" pitchFamily="34" charset="-128"/>
              </a:rPr>
              <a:t>120</a:t>
            </a:r>
          </a:p>
          <a:p>
            <a:pPr eaLnBrk="1" hangingPunct="1">
              <a:lnSpc>
                <a:spcPct val="80000"/>
              </a:lnSpc>
              <a:buFont typeface="Wingdings" pitchFamily="2" charset="2"/>
              <a:buNone/>
            </a:pPr>
            <a:r>
              <a:rPr lang="en-US" altLang="en-US" sz="2800">
                <a:ea typeface="ＭＳ Ｐゴシック" panose="020B0600070205080204" pitchFamily="34" charset="-128"/>
              </a:rPr>
              <a:t>- : unit = ()</a:t>
            </a:r>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Date Placeholder 3">
            <a:extLst>
              <a:ext uri="{FF2B5EF4-FFF2-40B4-BE49-F238E27FC236}">
                <a16:creationId xmlns:a16="http://schemas.microsoft.com/office/drawing/2014/main" id="{980A91DA-611E-987A-AB7C-47D69F3C55EB}"/>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FFED577A-C400-DC44-8769-F1957C7AEA9A}" type="datetime1">
              <a:rPr lang="en-US" altLang="en-US" sz="1400" smtClean="0"/>
              <a:pPr>
                <a:spcBef>
                  <a:spcPct val="0"/>
                </a:spcBef>
                <a:buClrTx/>
                <a:buSzTx/>
                <a:buFontTx/>
                <a:buNone/>
              </a:pPr>
              <a:t>9/16/25</a:t>
            </a:fld>
            <a:endParaRPr lang="en-US" altLang="en-US" sz="1400"/>
          </a:p>
        </p:txBody>
      </p:sp>
      <p:sp>
        <p:nvSpPr>
          <p:cNvPr id="51202" name="Slide Number Placeholder 5">
            <a:extLst>
              <a:ext uri="{FF2B5EF4-FFF2-40B4-BE49-F238E27FC236}">
                <a16:creationId xmlns:a16="http://schemas.microsoft.com/office/drawing/2014/main" id="{2A42AA53-73DD-1187-ABF6-3B0633CB697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404366B0-9455-3345-9542-28BCC202B441}" type="slidenum">
              <a:rPr lang="en-US" altLang="en-US" sz="1400" smtClean="0"/>
              <a:pPr>
                <a:spcBef>
                  <a:spcPct val="0"/>
                </a:spcBef>
                <a:buClrTx/>
                <a:buSzTx/>
                <a:buFontTx/>
                <a:buNone/>
              </a:pPr>
              <a:t>24</a:t>
            </a:fld>
            <a:endParaRPr lang="en-US" altLang="en-US" sz="1400"/>
          </a:p>
        </p:txBody>
      </p:sp>
      <p:sp>
        <p:nvSpPr>
          <p:cNvPr id="51203" name="Rectangle 2">
            <a:extLst>
              <a:ext uri="{FF2B5EF4-FFF2-40B4-BE49-F238E27FC236}">
                <a16:creationId xmlns:a16="http://schemas.microsoft.com/office/drawing/2014/main" id="{72BF7E52-021B-A2E6-1143-9380EC1EE88E}"/>
              </a:ext>
            </a:extLst>
          </p:cNvPr>
          <p:cNvSpPr>
            <a:spLocks noGrp="1" noChangeArrowheads="1"/>
          </p:cNvSpPr>
          <p:nvPr>
            <p:ph type="title"/>
          </p:nvPr>
        </p:nvSpPr>
        <p:spPr/>
        <p:txBody>
          <a:bodyPr/>
          <a:lstStyle/>
          <a:p>
            <a:pPr eaLnBrk="1" hangingPunct="1"/>
            <a:r>
              <a:rPr lang="en-US" altLang="en-US" dirty="0">
                <a:ea typeface="ＭＳ Ｐゴシック" panose="020B0600070205080204" pitchFamily="34" charset="-128"/>
              </a:rPr>
              <a:t>CPS of Recursive Call</a:t>
            </a:r>
          </a:p>
        </p:txBody>
      </p:sp>
      <p:sp>
        <p:nvSpPr>
          <p:cNvPr id="51204" name="Rectangle 3">
            <a:extLst>
              <a:ext uri="{FF2B5EF4-FFF2-40B4-BE49-F238E27FC236}">
                <a16:creationId xmlns:a16="http://schemas.microsoft.com/office/drawing/2014/main" id="{80AD7758-22CD-9AA2-1B2E-737233E866F4}"/>
              </a:ext>
            </a:extLst>
          </p:cNvPr>
          <p:cNvSpPr>
            <a:spLocks noGrp="1" noChangeArrowheads="1"/>
          </p:cNvSpPr>
          <p:nvPr>
            <p:ph type="body" idx="1"/>
          </p:nvPr>
        </p:nvSpPr>
        <p:spPr/>
        <p:txBody>
          <a:bodyPr/>
          <a:lstStyle/>
          <a:p>
            <a:pPr eaLnBrk="1" hangingPunct="1"/>
            <a:r>
              <a:rPr lang="en-US" altLang="en-US" sz="3600" dirty="0">
                <a:ea typeface="ＭＳ Ｐゴシック" panose="020B0600070205080204" pitchFamily="34" charset="-128"/>
              </a:rPr>
              <a:t>To make recursive call, must build intermediate continuation to </a:t>
            </a:r>
          </a:p>
          <a:p>
            <a:pPr lvl="1" eaLnBrk="1" hangingPunct="1"/>
            <a:r>
              <a:rPr lang="en-US" altLang="en-US" sz="3600" dirty="0">
                <a:ea typeface="ＭＳ Ｐゴシック" panose="020B0600070205080204" pitchFamily="34" charset="-128"/>
              </a:rPr>
              <a:t>take recursive value:  </a:t>
            </a:r>
            <a:r>
              <a:rPr lang="en-US" altLang="en-US" sz="3600" dirty="0">
                <a:solidFill>
                  <a:srgbClr val="0000FF"/>
                </a:solidFill>
                <a:ea typeface="ＭＳ Ｐゴシック" panose="020B0600070205080204" pitchFamily="34" charset="-128"/>
              </a:rPr>
              <a:t>r</a:t>
            </a:r>
          </a:p>
          <a:p>
            <a:pPr lvl="1" eaLnBrk="1" hangingPunct="1"/>
            <a:r>
              <a:rPr lang="en-US" altLang="en-US" sz="3600" dirty="0">
                <a:ea typeface="ＭＳ Ｐゴシック" panose="020B0600070205080204" pitchFamily="34" charset="-128"/>
              </a:rPr>
              <a:t>build it to final result: </a:t>
            </a:r>
            <a:r>
              <a:rPr lang="en-US" altLang="en-US" sz="3600" dirty="0">
                <a:solidFill>
                  <a:srgbClr val="0000FF"/>
                </a:solidFill>
                <a:ea typeface="ＭＳ Ｐゴシック" panose="020B0600070205080204" pitchFamily="34" charset="-128"/>
              </a:rPr>
              <a:t>n * r</a:t>
            </a:r>
          </a:p>
          <a:p>
            <a:pPr lvl="1" eaLnBrk="1" hangingPunct="1"/>
            <a:r>
              <a:rPr lang="en-US" altLang="en-US" sz="3600" dirty="0">
                <a:ea typeface="ＭＳ Ｐゴシック" panose="020B0600070205080204" pitchFamily="34" charset="-128"/>
              </a:rPr>
              <a:t>And pass it to final continuation: </a:t>
            </a:r>
          </a:p>
          <a:p>
            <a:pPr lvl="1" eaLnBrk="1" hangingPunct="1"/>
            <a:r>
              <a:rPr lang="en-US" altLang="en-US" sz="3600" dirty="0">
                <a:ea typeface="ＭＳ Ｐゴシック" panose="020B0600070205080204" pitchFamily="34" charset="-128"/>
              </a:rPr>
              <a:t>  </a:t>
            </a:r>
            <a:r>
              <a:rPr lang="en-US" altLang="en-US" sz="3600" dirty="0" err="1">
                <a:solidFill>
                  <a:srgbClr val="0000FF"/>
                </a:solidFill>
                <a:ea typeface="ＭＳ Ｐゴシック" panose="020B0600070205080204" pitchFamily="34" charset="-128"/>
              </a:rPr>
              <a:t>timesk</a:t>
            </a:r>
            <a:r>
              <a:rPr lang="en-US" altLang="en-US" sz="3600" dirty="0">
                <a:solidFill>
                  <a:srgbClr val="0000FF"/>
                </a:solidFill>
                <a:ea typeface="ＭＳ Ｐゴシック" panose="020B0600070205080204" pitchFamily="34" charset="-128"/>
              </a:rPr>
              <a:t> (n, r) k = k (n * r)</a:t>
            </a:r>
            <a:endParaRPr lang="en-US" altLang="en-US" dirty="0">
              <a:solidFill>
                <a:srgbClr val="0000FF"/>
              </a:solidFill>
              <a:ea typeface="ＭＳ Ｐゴシック" panose="020B0600070205080204" pitchFamily="34" charset="-128"/>
            </a:endParaRP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9" name="Date Placeholder 3">
            <a:extLst>
              <a:ext uri="{FF2B5EF4-FFF2-40B4-BE49-F238E27FC236}">
                <a16:creationId xmlns:a16="http://schemas.microsoft.com/office/drawing/2014/main" id="{05D0EB97-ADF5-E139-3379-C5D29136A334}"/>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EAF4BCFA-5461-294D-A984-9AE5529B2331}" type="datetime1">
              <a:rPr lang="en-US" altLang="en-US" sz="1400" smtClean="0"/>
              <a:pPr>
                <a:spcBef>
                  <a:spcPct val="0"/>
                </a:spcBef>
                <a:buClrTx/>
                <a:buSzTx/>
                <a:buFontTx/>
                <a:buNone/>
              </a:pPr>
              <a:t>9/16/25</a:t>
            </a:fld>
            <a:endParaRPr lang="en-US" altLang="en-US" sz="1400"/>
          </a:p>
        </p:txBody>
      </p:sp>
      <p:sp>
        <p:nvSpPr>
          <p:cNvPr id="55300" name="Slide Number Placeholder 4">
            <a:extLst>
              <a:ext uri="{FF2B5EF4-FFF2-40B4-BE49-F238E27FC236}">
                <a16:creationId xmlns:a16="http://schemas.microsoft.com/office/drawing/2014/main" id="{10792576-18EC-C044-C029-F45C56FA15C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D8573C25-7BDC-974B-B12D-221CABDE20E4}" type="slidenum">
              <a:rPr lang="en-US" altLang="en-US" sz="1400" smtClean="0"/>
              <a:pPr>
                <a:spcBef>
                  <a:spcPct val="0"/>
                </a:spcBef>
                <a:buClrTx/>
                <a:buSzTx/>
                <a:buFontTx/>
                <a:buNone/>
              </a:pPr>
              <a:t>25</a:t>
            </a:fld>
            <a:endParaRPr lang="en-US" altLang="en-US" sz="1400"/>
          </a:p>
        </p:txBody>
      </p:sp>
      <p:sp>
        <p:nvSpPr>
          <p:cNvPr id="55297" name="Title 1">
            <a:extLst>
              <a:ext uri="{FF2B5EF4-FFF2-40B4-BE49-F238E27FC236}">
                <a16:creationId xmlns:a16="http://schemas.microsoft.com/office/drawing/2014/main" id="{E2844912-618B-9EC0-BE0E-1E351CB5D3E6}"/>
              </a:ext>
            </a:extLst>
          </p:cNvPr>
          <p:cNvSpPr>
            <a:spLocks noGrp="1" noChangeArrowheads="1"/>
          </p:cNvSpPr>
          <p:nvPr>
            <p:ph type="title"/>
          </p:nvPr>
        </p:nvSpPr>
        <p:spPr/>
        <p:txBody>
          <a:bodyPr/>
          <a:lstStyle/>
          <a:p>
            <a:r>
              <a:rPr lang="en-US" altLang="en-US" dirty="0">
                <a:ea typeface="ＭＳ Ｐゴシック" panose="020B0600070205080204" pitchFamily="34" charset="-128"/>
              </a:rPr>
              <a:t>Example: length – Order of Eval</a:t>
            </a:r>
          </a:p>
        </p:txBody>
      </p:sp>
      <p:sp>
        <p:nvSpPr>
          <p:cNvPr id="55298" name="Content Placeholder 2">
            <a:extLst>
              <a:ext uri="{FF2B5EF4-FFF2-40B4-BE49-F238E27FC236}">
                <a16:creationId xmlns:a16="http://schemas.microsoft.com/office/drawing/2014/main" id="{D01B5059-1E43-ADC8-52B2-C7EF4F6B7556}"/>
              </a:ext>
            </a:extLst>
          </p:cNvPr>
          <p:cNvSpPr>
            <a:spLocks noGrp="1" noChangeArrowheads="1"/>
          </p:cNvSpPr>
          <p:nvPr>
            <p:ph idx="1"/>
          </p:nvPr>
        </p:nvSpPr>
        <p:spPr/>
        <p:txBody>
          <a:bodyPr/>
          <a:lstStyle/>
          <a:p>
            <a:pPr marL="0" indent="0">
              <a:buFont typeface="Wingdings" pitchFamily="2" charset="2"/>
              <a:buNone/>
            </a:pPr>
            <a:r>
              <a:rPr lang="en-US" altLang="en-US" dirty="0">
                <a:solidFill>
                  <a:srgbClr val="0000FF"/>
                </a:solidFill>
                <a:ea typeface="ＭＳ Ｐゴシック" panose="020B0600070205080204" pitchFamily="34" charset="-128"/>
              </a:rPr>
              <a:t>let rec length list = match list with [] -&gt; 0</a:t>
            </a:r>
          </a:p>
          <a:p>
            <a:pPr marL="0" indent="0">
              <a:buFont typeface="Wingdings" pitchFamily="2" charset="2"/>
              <a:buNone/>
            </a:pPr>
            <a:r>
              <a:rPr lang="en-US" altLang="en-US" dirty="0">
                <a:solidFill>
                  <a:srgbClr val="0000FF"/>
                </a:solidFill>
                <a:ea typeface="ＭＳ Ｐゴシック" panose="020B0600070205080204" pitchFamily="34" charset="-128"/>
              </a:rPr>
              <a:t>     | (a :: bs) -&gt; 1 + length bs</a:t>
            </a:r>
          </a:p>
          <a:p>
            <a:pPr marL="0" indent="0">
              <a:buFont typeface="Wingdings" pitchFamily="2" charset="2"/>
              <a:buNone/>
            </a:pPr>
            <a:r>
              <a:rPr lang="en-US" altLang="en-US" dirty="0">
                <a:ea typeface="ＭＳ Ｐゴシック" panose="020B0600070205080204" pitchFamily="34" charset="-128"/>
              </a:rPr>
              <a:t>What is the let-expanded version of this?</a:t>
            </a:r>
          </a:p>
          <a:p>
            <a:pPr marL="0" indent="0">
              <a:buFont typeface="Wingdings" pitchFamily="2" charset="2"/>
              <a:buNone/>
            </a:pPr>
            <a:r>
              <a:rPr lang="en-US" altLang="en-US" dirty="0">
                <a:solidFill>
                  <a:srgbClr val="0000FF"/>
                </a:solidFill>
                <a:ea typeface="ＭＳ Ｐゴシック" panose="020B0600070205080204" pitchFamily="34" charset="-128"/>
              </a:rPr>
              <a:t>let rec length list = match list with [] -&gt; 0</a:t>
            </a:r>
          </a:p>
          <a:p>
            <a:pPr marL="0" indent="0">
              <a:buFont typeface="Wingdings" pitchFamily="2" charset="2"/>
              <a:buNone/>
            </a:pPr>
            <a:r>
              <a:rPr lang="en-US" altLang="en-US" dirty="0">
                <a:solidFill>
                  <a:srgbClr val="0000FF"/>
                </a:solidFill>
                <a:ea typeface="ＭＳ Ｐゴシック" panose="020B0600070205080204" pitchFamily="34" charset="-128"/>
              </a:rPr>
              <a:t>     | (a :: bs) -&gt; let r1 = length bs in 1 + r1</a:t>
            </a:r>
          </a:p>
          <a:p>
            <a:pPr marL="0" indent="0">
              <a:buFont typeface="Wingdings" pitchFamily="2" charset="2"/>
              <a:buNone/>
            </a:pPr>
            <a:endParaRPr lang="en-US" altLang="en-US" dirty="0">
              <a:ea typeface="ＭＳ Ｐゴシック" panose="020B0600070205080204" pitchFamily="34"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5298">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529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Date Placeholder 3">
            <a:extLst>
              <a:ext uri="{FF2B5EF4-FFF2-40B4-BE49-F238E27FC236}">
                <a16:creationId xmlns:a16="http://schemas.microsoft.com/office/drawing/2014/main" id="{EC92A78B-1813-4D25-0A11-D18E2563321C}"/>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7978F52B-FACD-8F41-A863-CAD20E9437C2}" type="datetime1">
              <a:rPr lang="en-US" altLang="en-US" sz="1400" smtClean="0"/>
              <a:pPr>
                <a:spcBef>
                  <a:spcPct val="0"/>
                </a:spcBef>
                <a:buClrTx/>
                <a:buSzTx/>
                <a:buFontTx/>
                <a:buNone/>
              </a:pPr>
              <a:t>9/16/25</a:t>
            </a:fld>
            <a:endParaRPr lang="en-US" altLang="en-US" sz="1400"/>
          </a:p>
        </p:txBody>
      </p:sp>
      <p:sp>
        <p:nvSpPr>
          <p:cNvPr id="57348" name="Slide Number Placeholder 4">
            <a:extLst>
              <a:ext uri="{FF2B5EF4-FFF2-40B4-BE49-F238E27FC236}">
                <a16:creationId xmlns:a16="http://schemas.microsoft.com/office/drawing/2014/main" id="{DD069FDC-E0D5-E097-80DB-C7C3CE4E4F3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65F0FDEF-ABE6-1F4D-B753-9ECA19E6527B}" type="slidenum">
              <a:rPr lang="en-US" altLang="en-US" sz="1400" smtClean="0"/>
              <a:pPr>
                <a:spcBef>
                  <a:spcPct val="0"/>
                </a:spcBef>
                <a:buClrTx/>
                <a:buSzTx/>
                <a:buFontTx/>
                <a:buNone/>
              </a:pPr>
              <a:t>26</a:t>
            </a:fld>
            <a:endParaRPr lang="en-US" altLang="en-US" sz="1400"/>
          </a:p>
        </p:txBody>
      </p:sp>
      <p:sp>
        <p:nvSpPr>
          <p:cNvPr id="57345" name="Title 1">
            <a:extLst>
              <a:ext uri="{FF2B5EF4-FFF2-40B4-BE49-F238E27FC236}">
                <a16:creationId xmlns:a16="http://schemas.microsoft.com/office/drawing/2014/main" id="{6E5B9C99-70DC-EEA2-E37F-9F188FE3BD8B}"/>
              </a:ext>
            </a:extLst>
          </p:cNvPr>
          <p:cNvSpPr>
            <a:spLocks noGrp="1" noChangeArrowheads="1"/>
          </p:cNvSpPr>
          <p:nvPr>
            <p:ph type="title"/>
          </p:nvPr>
        </p:nvSpPr>
        <p:spPr/>
        <p:txBody>
          <a:bodyPr/>
          <a:lstStyle/>
          <a:p>
            <a:r>
              <a:rPr lang="en-US" altLang="en-US">
                <a:ea typeface="ＭＳ Ｐゴシック" panose="020B0600070205080204" pitchFamily="34" charset="-128"/>
              </a:rPr>
              <a:t>Example: CPS for length</a:t>
            </a:r>
          </a:p>
        </p:txBody>
      </p:sp>
      <p:sp>
        <p:nvSpPr>
          <p:cNvPr id="3" name="Content Placeholder 2">
            <a:extLst>
              <a:ext uri="{FF2B5EF4-FFF2-40B4-BE49-F238E27FC236}">
                <a16:creationId xmlns:a16="http://schemas.microsoft.com/office/drawing/2014/main" id="{E67B6BF2-31A6-5ABB-AEBE-519B45B0F92E}"/>
              </a:ext>
            </a:extLst>
          </p:cNvPr>
          <p:cNvSpPr>
            <a:spLocks noGrp="1"/>
          </p:cNvSpPr>
          <p:nvPr>
            <p:ph idx="1"/>
          </p:nvPr>
        </p:nvSpPr>
        <p:spPr>
          <a:xfrm>
            <a:off x="228600" y="1219200"/>
            <a:ext cx="8726488" cy="5105400"/>
          </a:xfrm>
        </p:spPr>
        <p:txBody>
          <a:bodyPr>
            <a:normAutofit fontScale="92500" lnSpcReduction="10000"/>
          </a:bodyPr>
          <a:lstStyle/>
          <a:p>
            <a:pPr marL="0" indent="0">
              <a:lnSpc>
                <a:spcPct val="110000"/>
              </a:lnSpc>
              <a:buFont typeface="Wingdings" charset="0"/>
              <a:buNone/>
              <a:defRPr/>
            </a:pPr>
            <a:r>
              <a:rPr lang="en-US" dirty="0">
                <a:ea typeface="ＭＳ Ｐゴシック" charset="0"/>
                <a:cs typeface="ＭＳ Ｐゴシック" charset="0"/>
              </a:rPr>
              <a:t>#</a:t>
            </a:r>
            <a:r>
              <a:rPr lang="en-US" dirty="0">
                <a:solidFill>
                  <a:srgbClr val="0000FF"/>
                </a:solidFill>
              </a:rPr>
              <a:t>let rec length list = match list with [] -&gt; 0</a:t>
            </a:r>
          </a:p>
          <a:p>
            <a:pPr marL="0" indent="0">
              <a:lnSpc>
                <a:spcPct val="110000"/>
              </a:lnSpc>
              <a:buFont typeface="Wingdings" charset="0"/>
              <a:buNone/>
              <a:defRPr/>
            </a:pPr>
            <a:r>
              <a:rPr lang="en-US" dirty="0">
                <a:solidFill>
                  <a:srgbClr val="0000FF"/>
                </a:solidFill>
              </a:rPr>
              <a:t>     | (a :: </a:t>
            </a:r>
            <a:r>
              <a:rPr lang="en-US" dirty="0" err="1">
                <a:solidFill>
                  <a:srgbClr val="0000FF"/>
                </a:solidFill>
              </a:rPr>
              <a:t>bs</a:t>
            </a:r>
            <a:r>
              <a:rPr lang="en-US" dirty="0">
                <a:solidFill>
                  <a:srgbClr val="0000FF"/>
                </a:solidFill>
              </a:rPr>
              <a:t>) -&gt; let r1 = length </a:t>
            </a:r>
            <a:r>
              <a:rPr lang="en-US" dirty="0" err="1">
                <a:solidFill>
                  <a:srgbClr val="0000FF"/>
                </a:solidFill>
              </a:rPr>
              <a:t>bs</a:t>
            </a:r>
            <a:r>
              <a:rPr lang="en-US" dirty="0">
                <a:solidFill>
                  <a:srgbClr val="0000FF"/>
                </a:solidFill>
              </a:rPr>
              <a:t> in 1 + r1</a:t>
            </a:r>
          </a:p>
          <a:p>
            <a:pPr marL="0" indent="0">
              <a:lnSpc>
                <a:spcPct val="110000"/>
              </a:lnSpc>
              <a:buFont typeface="Wingdings" charset="0"/>
              <a:buNone/>
              <a:defRPr/>
            </a:pPr>
            <a:r>
              <a:rPr lang="en-US" dirty="0"/>
              <a:t>What is the CSP version of this?</a:t>
            </a:r>
          </a:p>
          <a:p>
            <a:pPr eaLnBrk="1" hangingPunct="1">
              <a:lnSpc>
                <a:spcPct val="110000"/>
              </a:lnSpc>
              <a:buFont typeface="Wingdings" charset="0"/>
              <a:buNone/>
              <a:defRPr/>
            </a:pPr>
            <a:r>
              <a:rPr lang="en-US" dirty="0">
                <a:ea typeface="ＭＳ Ｐゴシック" charset="0"/>
                <a:cs typeface="ＭＳ Ｐゴシック" charset="0"/>
              </a:rPr>
              <a:t>#</a:t>
            </a:r>
            <a:r>
              <a:rPr lang="en-US" dirty="0">
                <a:solidFill>
                  <a:srgbClr val="0000FF"/>
                </a:solidFill>
                <a:ea typeface="ＭＳ Ｐゴシック" charset="0"/>
                <a:cs typeface="ＭＳ Ｐゴシック" charset="0"/>
              </a:rPr>
              <a:t>let rec </a:t>
            </a:r>
            <a:r>
              <a:rPr lang="en-US" dirty="0" err="1">
                <a:solidFill>
                  <a:srgbClr val="0000FF"/>
                </a:solidFill>
                <a:ea typeface="ＭＳ Ｐゴシック" charset="0"/>
                <a:cs typeface="ＭＳ Ｐゴシック" charset="0"/>
              </a:rPr>
              <a:t>lengthk</a:t>
            </a:r>
            <a:r>
              <a:rPr lang="en-US" dirty="0">
                <a:solidFill>
                  <a:srgbClr val="0000FF"/>
                </a:solidFill>
                <a:ea typeface="ＭＳ Ｐゴシック" charset="0"/>
                <a:cs typeface="ＭＳ Ｐゴシック" charset="0"/>
              </a:rPr>
              <a:t> list k = match list with [ ] -&gt; k 0</a:t>
            </a:r>
          </a:p>
          <a:p>
            <a:pPr eaLnBrk="1" hangingPunct="1">
              <a:lnSpc>
                <a:spcPct val="110000"/>
              </a:lnSpc>
              <a:buFont typeface="Wingdings" charset="0"/>
              <a:buNone/>
              <a:defRPr/>
            </a:pPr>
            <a:r>
              <a:rPr lang="en-US" dirty="0">
                <a:solidFill>
                  <a:srgbClr val="0000FF"/>
                </a:solidFill>
                <a:ea typeface="ＭＳ Ｐゴシック" charset="0"/>
                <a:cs typeface="ＭＳ Ｐゴシック" charset="0"/>
              </a:rPr>
              <a:t>    | x :: </a:t>
            </a:r>
            <a:r>
              <a:rPr lang="en-US" dirty="0" err="1">
                <a:solidFill>
                  <a:srgbClr val="0000FF"/>
                </a:solidFill>
                <a:ea typeface="ＭＳ Ｐゴシック" charset="0"/>
                <a:cs typeface="ＭＳ Ｐゴシック" charset="0"/>
              </a:rPr>
              <a:t>xs</a:t>
            </a:r>
            <a:r>
              <a:rPr lang="en-US" dirty="0">
                <a:solidFill>
                  <a:srgbClr val="0000FF"/>
                </a:solidFill>
                <a:ea typeface="ＭＳ Ｐゴシック" charset="0"/>
                <a:cs typeface="ＭＳ Ｐゴシック" charset="0"/>
              </a:rPr>
              <a:t> -&gt; </a:t>
            </a:r>
            <a:r>
              <a:rPr lang="en-US" dirty="0" err="1">
                <a:solidFill>
                  <a:srgbClr val="0000FF"/>
                </a:solidFill>
                <a:ea typeface="ＭＳ Ｐゴシック" charset="0"/>
                <a:cs typeface="ＭＳ Ｐゴシック" charset="0"/>
              </a:rPr>
              <a:t>lengthk</a:t>
            </a:r>
            <a:r>
              <a:rPr lang="en-US" dirty="0">
                <a:solidFill>
                  <a:srgbClr val="0000FF"/>
                </a:solidFill>
                <a:ea typeface="ＭＳ Ｐゴシック" charset="0"/>
                <a:cs typeface="ＭＳ Ｐゴシック" charset="0"/>
              </a:rPr>
              <a:t> </a:t>
            </a:r>
            <a:r>
              <a:rPr lang="en-US" dirty="0" err="1">
                <a:solidFill>
                  <a:srgbClr val="0000FF"/>
                </a:solidFill>
                <a:ea typeface="ＭＳ Ｐゴシック" charset="0"/>
                <a:cs typeface="ＭＳ Ｐゴシック" charset="0"/>
              </a:rPr>
              <a:t>xs</a:t>
            </a:r>
            <a:r>
              <a:rPr lang="en-US" dirty="0">
                <a:solidFill>
                  <a:srgbClr val="0000FF"/>
                </a:solidFill>
                <a:ea typeface="ＭＳ Ｐゴシック" charset="0"/>
                <a:cs typeface="ＭＳ Ｐゴシック" charset="0"/>
              </a:rPr>
              <a:t> (fun r -&gt; </a:t>
            </a:r>
            <a:r>
              <a:rPr lang="en-US" dirty="0" err="1">
                <a:solidFill>
                  <a:srgbClr val="0000FF"/>
                </a:solidFill>
                <a:ea typeface="ＭＳ Ｐゴシック" charset="0"/>
                <a:cs typeface="ＭＳ Ｐゴシック" charset="0"/>
              </a:rPr>
              <a:t>addk</a:t>
            </a:r>
            <a:r>
              <a:rPr lang="en-US" dirty="0">
                <a:solidFill>
                  <a:srgbClr val="0000FF"/>
                </a:solidFill>
                <a:ea typeface="ＭＳ Ｐゴシック" charset="0"/>
                <a:cs typeface="ＭＳ Ｐゴシック" charset="0"/>
              </a:rPr>
              <a:t> (1,r) k);;</a:t>
            </a:r>
          </a:p>
          <a:p>
            <a:pPr eaLnBrk="1" hangingPunct="1">
              <a:lnSpc>
                <a:spcPct val="110000"/>
              </a:lnSpc>
              <a:buFont typeface="Wingdings" charset="0"/>
              <a:buNone/>
              <a:defRPr/>
            </a:pPr>
            <a:r>
              <a:rPr lang="en-US" dirty="0" err="1">
                <a:ea typeface="ＭＳ Ｐゴシック" charset="0"/>
                <a:cs typeface="ＭＳ Ｐゴシック" charset="0"/>
              </a:rPr>
              <a:t>val</a:t>
            </a:r>
            <a:r>
              <a:rPr lang="en-US" dirty="0">
                <a:ea typeface="ＭＳ Ｐゴシック" charset="0"/>
                <a:cs typeface="ＭＳ Ｐゴシック" charset="0"/>
              </a:rPr>
              <a:t> </a:t>
            </a:r>
            <a:r>
              <a:rPr lang="en-US" dirty="0" err="1">
                <a:ea typeface="ＭＳ Ｐゴシック" charset="0"/>
                <a:cs typeface="ＭＳ Ｐゴシック" charset="0"/>
              </a:rPr>
              <a:t>lengthk</a:t>
            </a:r>
            <a:r>
              <a:rPr lang="en-US" dirty="0">
                <a:ea typeface="ＭＳ Ｐゴシック" charset="0"/>
                <a:cs typeface="ＭＳ Ｐゴシック" charset="0"/>
              </a:rPr>
              <a:t> : 'a list -&gt; (</a:t>
            </a:r>
            <a:r>
              <a:rPr lang="en-US" dirty="0" err="1">
                <a:ea typeface="ＭＳ Ｐゴシック" charset="0"/>
                <a:cs typeface="ＭＳ Ｐゴシック" charset="0"/>
              </a:rPr>
              <a:t>int</a:t>
            </a:r>
            <a:r>
              <a:rPr lang="en-US" dirty="0">
                <a:ea typeface="ＭＳ Ｐゴシック" charset="0"/>
                <a:cs typeface="ＭＳ Ｐゴシック" charset="0"/>
              </a:rPr>
              <a:t> -&gt; 'b) -&gt; 'b = &lt;fun&gt;</a:t>
            </a:r>
          </a:p>
          <a:p>
            <a:pPr eaLnBrk="1" hangingPunct="1">
              <a:lnSpc>
                <a:spcPct val="110000"/>
              </a:lnSpc>
              <a:buFont typeface="Wingdings" charset="0"/>
              <a:buNone/>
              <a:defRPr/>
            </a:pPr>
            <a:r>
              <a:rPr lang="en-US" dirty="0">
                <a:ea typeface="ＭＳ Ｐゴシック" charset="0"/>
                <a:cs typeface="ＭＳ Ｐゴシック" charset="0"/>
              </a:rPr>
              <a:t># </a:t>
            </a:r>
            <a:r>
              <a:rPr lang="en-US" dirty="0" err="1">
                <a:solidFill>
                  <a:srgbClr val="0000FF"/>
                </a:solidFill>
                <a:ea typeface="ＭＳ Ｐゴシック" charset="0"/>
                <a:cs typeface="ＭＳ Ｐゴシック" charset="0"/>
              </a:rPr>
              <a:t>lengthk</a:t>
            </a:r>
            <a:r>
              <a:rPr lang="en-US" dirty="0">
                <a:solidFill>
                  <a:srgbClr val="0000FF"/>
                </a:solidFill>
                <a:ea typeface="ＭＳ Ｐゴシック" charset="0"/>
                <a:cs typeface="ＭＳ Ｐゴシック" charset="0"/>
              </a:rPr>
              <a:t> [2;4;6;8] report;;</a:t>
            </a:r>
          </a:p>
          <a:p>
            <a:pPr eaLnBrk="1" hangingPunct="1">
              <a:lnSpc>
                <a:spcPct val="110000"/>
              </a:lnSpc>
              <a:buFont typeface="Wingdings" charset="0"/>
              <a:buNone/>
              <a:defRPr/>
            </a:pPr>
            <a:r>
              <a:rPr lang="en-US" dirty="0">
                <a:ea typeface="ＭＳ Ｐゴシック" charset="0"/>
                <a:cs typeface="ＭＳ Ｐゴシック" charset="0"/>
              </a:rPr>
              <a:t>4</a:t>
            </a:r>
          </a:p>
          <a:p>
            <a:pPr eaLnBrk="1" hangingPunct="1">
              <a:lnSpc>
                <a:spcPct val="110000"/>
              </a:lnSpc>
              <a:buFont typeface="Wingdings" charset="0"/>
              <a:buNone/>
              <a:defRPr/>
            </a:pPr>
            <a:r>
              <a:rPr lang="en-US" dirty="0">
                <a:ea typeface="ＭＳ Ｐゴシック" charset="0"/>
                <a:cs typeface="ＭＳ Ｐゴシック" charset="0"/>
              </a:rPr>
              <a:t>- : unit = ()</a:t>
            </a:r>
          </a:p>
          <a:p>
            <a:pPr marL="0" indent="0">
              <a:buFont typeface="Wingdings" charset="0"/>
              <a:buNone/>
              <a:defRPr/>
            </a:pPr>
            <a:endParaRPr lang="en-US" dirty="0">
              <a:solidFill>
                <a:srgbClr val="0000FF"/>
              </a:solidFill>
            </a:endParaRPr>
          </a:p>
          <a:p>
            <a:pPr marL="0" indent="0">
              <a:buFont typeface="Wingdings" charset="0"/>
              <a:buNone/>
              <a:defRPr/>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Date Placeholder 3">
            <a:extLst>
              <a:ext uri="{FF2B5EF4-FFF2-40B4-BE49-F238E27FC236}">
                <a16:creationId xmlns:a16="http://schemas.microsoft.com/office/drawing/2014/main" id="{0B417660-C289-7505-CCD0-84F81B3E5468}"/>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8D424EE8-644D-AE40-9982-D9B0B3B81498}" type="datetime1">
              <a:rPr lang="en-US" altLang="en-US" sz="1400" smtClean="0"/>
              <a:pPr>
                <a:spcBef>
                  <a:spcPct val="0"/>
                </a:spcBef>
                <a:buClrTx/>
                <a:buSzTx/>
                <a:buFontTx/>
                <a:buNone/>
              </a:pPr>
              <a:t>9/16/25</a:t>
            </a:fld>
            <a:endParaRPr lang="en-US" altLang="en-US" sz="1400"/>
          </a:p>
        </p:txBody>
      </p:sp>
      <p:sp>
        <p:nvSpPr>
          <p:cNvPr id="60418" name="Slide Number Placeholder 5">
            <a:extLst>
              <a:ext uri="{FF2B5EF4-FFF2-40B4-BE49-F238E27FC236}">
                <a16:creationId xmlns:a16="http://schemas.microsoft.com/office/drawing/2014/main" id="{2F647067-D83F-C5E9-AD4F-5984E1CAE1D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C0AD45F4-129E-1B4A-9571-986ED7F41281}" type="slidenum">
              <a:rPr lang="en-US" altLang="en-US" sz="1400" smtClean="0"/>
              <a:pPr>
                <a:spcBef>
                  <a:spcPct val="0"/>
                </a:spcBef>
                <a:buClrTx/>
                <a:buSzTx/>
                <a:buFontTx/>
                <a:buNone/>
              </a:pPr>
              <a:t>27</a:t>
            </a:fld>
            <a:endParaRPr lang="en-US" altLang="en-US" sz="1400"/>
          </a:p>
        </p:txBody>
      </p:sp>
      <p:sp>
        <p:nvSpPr>
          <p:cNvPr id="60419" name="Rectangle 2">
            <a:extLst>
              <a:ext uri="{FF2B5EF4-FFF2-40B4-BE49-F238E27FC236}">
                <a16:creationId xmlns:a16="http://schemas.microsoft.com/office/drawing/2014/main" id="{06C7F9DE-823E-C820-89CA-FD176A992C60}"/>
              </a:ext>
            </a:extLst>
          </p:cNvPr>
          <p:cNvSpPr>
            <a:spLocks noGrp="1" noChangeArrowheads="1"/>
          </p:cNvSpPr>
          <p:nvPr>
            <p:ph type="title"/>
          </p:nvPr>
        </p:nvSpPr>
        <p:spPr/>
        <p:txBody>
          <a:bodyPr/>
          <a:lstStyle/>
          <a:p>
            <a:pPr eaLnBrk="1" hangingPunct="1"/>
            <a:r>
              <a:rPr lang="en-US" altLang="en-US" dirty="0">
                <a:ea typeface="ＭＳ Ｐゴシック" panose="020B0600070205080204" pitchFamily="34" charset="-128"/>
              </a:rPr>
              <a:t>CPS for sum – Order of Eval</a:t>
            </a:r>
          </a:p>
        </p:txBody>
      </p:sp>
      <p:sp>
        <p:nvSpPr>
          <p:cNvPr id="60420" name="Rectangle 3">
            <a:extLst>
              <a:ext uri="{FF2B5EF4-FFF2-40B4-BE49-F238E27FC236}">
                <a16:creationId xmlns:a16="http://schemas.microsoft.com/office/drawing/2014/main" id="{DD6BDF0A-795E-DCBA-1C33-9416C96ACBA1}"/>
              </a:ext>
            </a:extLst>
          </p:cNvPr>
          <p:cNvSpPr>
            <a:spLocks noGrp="1" noChangeArrowheads="1"/>
          </p:cNvSpPr>
          <p:nvPr>
            <p:ph type="body" idx="1"/>
          </p:nvPr>
        </p:nvSpPr>
        <p:spPr/>
        <p:txBody>
          <a:bodyPr/>
          <a:lstStyle/>
          <a:p>
            <a:pPr eaLnBrk="1" hangingPunct="1">
              <a:buFont typeface="Wingdings" pitchFamily="2" charset="2"/>
              <a:buNone/>
            </a:pPr>
            <a:r>
              <a:rPr lang="en-US" altLang="en-US" sz="2400" dirty="0">
                <a:ea typeface="ＭＳ Ｐゴシック" panose="020B0600070205080204" pitchFamily="34" charset="-128"/>
              </a:rPr>
              <a:t># </a:t>
            </a:r>
            <a:r>
              <a:rPr lang="en-US" altLang="en-US" sz="2400" dirty="0">
                <a:solidFill>
                  <a:srgbClr val="0000FF"/>
                </a:solidFill>
                <a:ea typeface="ＭＳ Ｐゴシック" panose="020B0600070205080204" pitchFamily="34" charset="-128"/>
              </a:rPr>
              <a:t>let rec sum list = match list with [ ] -&gt; 0</a:t>
            </a:r>
          </a:p>
          <a:p>
            <a:pPr eaLnBrk="1" hangingPunct="1">
              <a:buFont typeface="Wingdings" pitchFamily="2" charset="2"/>
              <a:buNone/>
            </a:pPr>
            <a:r>
              <a:rPr lang="en-US" altLang="en-US" sz="2400" dirty="0">
                <a:solidFill>
                  <a:srgbClr val="0000FF"/>
                </a:solidFill>
                <a:ea typeface="ＭＳ Ｐゴシック" panose="020B0600070205080204" pitchFamily="34" charset="-128"/>
              </a:rPr>
              <a:t>    | x :: </a:t>
            </a:r>
            <a:r>
              <a:rPr lang="en-US" altLang="en-US" sz="2400" dirty="0" err="1">
                <a:solidFill>
                  <a:srgbClr val="0000FF"/>
                </a:solidFill>
                <a:ea typeface="ＭＳ Ｐゴシック" panose="020B0600070205080204" pitchFamily="34" charset="-128"/>
              </a:rPr>
              <a:t>xs</a:t>
            </a:r>
            <a:r>
              <a:rPr lang="en-US" altLang="en-US" sz="2400" dirty="0">
                <a:solidFill>
                  <a:srgbClr val="0000FF"/>
                </a:solidFill>
                <a:ea typeface="ＭＳ Ｐゴシック" panose="020B0600070205080204" pitchFamily="34" charset="-128"/>
              </a:rPr>
              <a:t> -&gt; x + sum </a:t>
            </a:r>
            <a:r>
              <a:rPr lang="en-US" altLang="en-US" sz="2400" dirty="0" err="1">
                <a:solidFill>
                  <a:srgbClr val="0000FF"/>
                </a:solidFill>
                <a:ea typeface="ＭＳ Ｐゴシック" panose="020B0600070205080204" pitchFamily="34" charset="-128"/>
              </a:rPr>
              <a:t>xs</a:t>
            </a:r>
            <a:r>
              <a:rPr lang="en-US" altLang="en-US" sz="2400" dirty="0">
                <a:solidFill>
                  <a:srgbClr val="0000FF"/>
                </a:solidFill>
                <a:ea typeface="ＭＳ Ｐゴシック" panose="020B0600070205080204" pitchFamily="34" charset="-128"/>
              </a:rPr>
              <a:t> ;;</a:t>
            </a:r>
          </a:p>
          <a:p>
            <a:pPr eaLnBrk="1" hangingPunct="1">
              <a:buFont typeface="Wingdings" pitchFamily="2" charset="2"/>
              <a:buNone/>
            </a:pPr>
            <a:r>
              <a:rPr lang="en-US" altLang="en-US" sz="2400" dirty="0" err="1">
                <a:ea typeface="ＭＳ Ｐゴシック" panose="020B0600070205080204" pitchFamily="34" charset="-128"/>
              </a:rPr>
              <a:t>val</a:t>
            </a:r>
            <a:r>
              <a:rPr lang="en-US" altLang="en-US" sz="2400" dirty="0">
                <a:ea typeface="ＭＳ Ｐゴシック" panose="020B0600070205080204" pitchFamily="34" charset="-128"/>
              </a:rPr>
              <a:t> sum : int list -&gt; int = &lt;fun&gt;</a:t>
            </a:r>
          </a:p>
          <a:p>
            <a:pPr eaLnBrk="1" hangingPunct="1">
              <a:buFont typeface="Wingdings" pitchFamily="2" charset="2"/>
              <a:buNone/>
            </a:pPr>
            <a:r>
              <a:rPr lang="en-US" altLang="en-US" sz="2400" dirty="0">
                <a:ea typeface="ＭＳ Ｐゴシック" panose="020B0600070205080204" pitchFamily="34" charset="-128"/>
              </a:rPr>
              <a:t># </a:t>
            </a:r>
            <a:r>
              <a:rPr lang="en-US" altLang="en-US" sz="2400" dirty="0">
                <a:solidFill>
                  <a:srgbClr val="0000FF"/>
                </a:solidFill>
                <a:ea typeface="ＭＳ Ｐゴシック" panose="020B0600070205080204" pitchFamily="34" charset="-128"/>
              </a:rPr>
              <a:t>let rec sum list = match list with [ ] -&gt; 0</a:t>
            </a:r>
          </a:p>
          <a:p>
            <a:pPr eaLnBrk="1" hangingPunct="1">
              <a:buNone/>
            </a:pPr>
            <a:r>
              <a:rPr lang="en-US" altLang="en-US" sz="2400" dirty="0">
                <a:solidFill>
                  <a:srgbClr val="0000FF"/>
                </a:solidFill>
                <a:ea typeface="ＭＳ Ｐゴシック" panose="020B0600070205080204" pitchFamily="34" charset="-128"/>
              </a:rPr>
              <a:t>    | x :: </a:t>
            </a:r>
            <a:r>
              <a:rPr lang="en-US" altLang="en-US" sz="2400" dirty="0" err="1">
                <a:solidFill>
                  <a:srgbClr val="0000FF"/>
                </a:solidFill>
                <a:ea typeface="ＭＳ Ｐゴシック" panose="020B0600070205080204" pitchFamily="34" charset="-128"/>
              </a:rPr>
              <a:t>xs</a:t>
            </a:r>
            <a:r>
              <a:rPr lang="en-US" altLang="en-US" sz="2400" dirty="0">
                <a:solidFill>
                  <a:srgbClr val="0000FF"/>
                </a:solidFill>
                <a:ea typeface="ＭＳ Ｐゴシック" panose="020B0600070205080204" pitchFamily="34" charset="-128"/>
              </a:rPr>
              <a:t> -&gt; let r1 = sum </a:t>
            </a:r>
            <a:r>
              <a:rPr lang="en-US" altLang="en-US" sz="2400" dirty="0" err="1">
                <a:solidFill>
                  <a:srgbClr val="0000FF"/>
                </a:solidFill>
                <a:ea typeface="ＭＳ Ｐゴシック" panose="020B0600070205080204" pitchFamily="34" charset="-128"/>
              </a:rPr>
              <a:t>xs</a:t>
            </a:r>
            <a:r>
              <a:rPr lang="en-US" altLang="en-US" sz="2400" dirty="0">
                <a:solidFill>
                  <a:srgbClr val="0000FF"/>
                </a:solidFill>
                <a:ea typeface="ＭＳ Ｐゴシック" panose="020B0600070205080204" pitchFamily="34" charset="-128"/>
              </a:rPr>
              <a:t>  in x + r1;;</a:t>
            </a:r>
          </a:p>
          <a:p>
            <a:pPr eaLnBrk="1" hangingPunct="1">
              <a:buNone/>
            </a:pPr>
            <a:r>
              <a:rPr lang="en-US" altLang="en-US" sz="2400" dirty="0" err="1">
                <a:ea typeface="ＭＳ Ｐゴシック" panose="020B0600070205080204" pitchFamily="34" charset="-128"/>
              </a:rPr>
              <a:t>val</a:t>
            </a:r>
            <a:r>
              <a:rPr lang="en-US" altLang="en-US" sz="2400" dirty="0">
                <a:ea typeface="ＭＳ Ｐゴシック" panose="020B0600070205080204" pitchFamily="34" charset="-128"/>
              </a:rPr>
              <a:t> sum : int list -&gt; int = &lt;fun&gt;</a:t>
            </a:r>
          </a:p>
          <a:p>
            <a:pPr eaLnBrk="1" hangingPunct="1">
              <a:buFont typeface="Wingdings" pitchFamily="2" charset="2"/>
              <a:buNone/>
            </a:pPr>
            <a:endParaRPr lang="en-US" altLang="en-US" sz="2400" dirty="0">
              <a:solidFill>
                <a:srgbClr val="0000FF"/>
              </a:solidFill>
              <a:ea typeface="ＭＳ Ｐゴシック" panose="020B0600070205080204" pitchFamily="34" charset="-128"/>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0420">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0420">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0420">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Date Placeholder 3">
            <a:extLst>
              <a:ext uri="{FF2B5EF4-FFF2-40B4-BE49-F238E27FC236}">
                <a16:creationId xmlns:a16="http://schemas.microsoft.com/office/drawing/2014/main" id="{0F00C1EA-ED4E-36D6-7871-CBCFF9B9E66D}"/>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311406C7-5F0F-574C-817A-CCAEB8130B26}" type="datetime1">
              <a:rPr lang="en-US" altLang="en-US" sz="1400" smtClean="0"/>
              <a:pPr>
                <a:spcBef>
                  <a:spcPct val="0"/>
                </a:spcBef>
                <a:buClrTx/>
                <a:buSzTx/>
                <a:buFontTx/>
                <a:buNone/>
              </a:pPr>
              <a:t>9/16/25</a:t>
            </a:fld>
            <a:endParaRPr lang="en-US" altLang="en-US" sz="1400"/>
          </a:p>
        </p:txBody>
      </p:sp>
      <p:sp>
        <p:nvSpPr>
          <p:cNvPr id="62466" name="Slide Number Placeholder 5">
            <a:extLst>
              <a:ext uri="{FF2B5EF4-FFF2-40B4-BE49-F238E27FC236}">
                <a16:creationId xmlns:a16="http://schemas.microsoft.com/office/drawing/2014/main" id="{110BC88F-C18D-C356-64F0-1E043BD6A88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23820E79-8E01-BF43-B3A8-1F8597A2581B}" type="slidenum">
              <a:rPr lang="en-US" altLang="en-US" sz="1400" smtClean="0"/>
              <a:pPr>
                <a:spcBef>
                  <a:spcPct val="0"/>
                </a:spcBef>
                <a:buClrTx/>
                <a:buSzTx/>
                <a:buFontTx/>
                <a:buNone/>
              </a:pPr>
              <a:t>28</a:t>
            </a:fld>
            <a:endParaRPr lang="en-US" altLang="en-US" sz="1400"/>
          </a:p>
        </p:txBody>
      </p:sp>
      <p:sp>
        <p:nvSpPr>
          <p:cNvPr id="62467" name="Rectangle 2">
            <a:extLst>
              <a:ext uri="{FF2B5EF4-FFF2-40B4-BE49-F238E27FC236}">
                <a16:creationId xmlns:a16="http://schemas.microsoft.com/office/drawing/2014/main" id="{AB2FB1C9-AE69-E946-34F7-49BC8C6C591F}"/>
              </a:ext>
            </a:extLst>
          </p:cNvPr>
          <p:cNvSpPr>
            <a:spLocks noGrp="1" noChangeArrowheads="1"/>
          </p:cNvSpPr>
          <p:nvPr>
            <p:ph type="title"/>
          </p:nvPr>
        </p:nvSpPr>
        <p:spPr/>
        <p:txBody>
          <a:bodyPr/>
          <a:lstStyle/>
          <a:p>
            <a:pPr eaLnBrk="1" hangingPunct="1"/>
            <a:r>
              <a:rPr lang="en-US" altLang="en-US" dirty="0">
                <a:ea typeface="ＭＳ Ｐゴシック" panose="020B0600070205080204" pitchFamily="34" charset="-128"/>
              </a:rPr>
              <a:t>CPS for sum - Transformation</a:t>
            </a:r>
          </a:p>
        </p:txBody>
      </p:sp>
      <p:sp>
        <p:nvSpPr>
          <p:cNvPr id="62468" name="Rectangle 3">
            <a:extLst>
              <a:ext uri="{FF2B5EF4-FFF2-40B4-BE49-F238E27FC236}">
                <a16:creationId xmlns:a16="http://schemas.microsoft.com/office/drawing/2014/main" id="{2B25370B-D647-7632-D0BC-0256CC8679B9}"/>
              </a:ext>
            </a:extLst>
          </p:cNvPr>
          <p:cNvSpPr>
            <a:spLocks noGrp="1" noChangeArrowheads="1"/>
          </p:cNvSpPr>
          <p:nvPr>
            <p:ph type="body" idx="1"/>
          </p:nvPr>
        </p:nvSpPr>
        <p:spPr/>
        <p:txBody>
          <a:bodyPr/>
          <a:lstStyle/>
          <a:p>
            <a:pPr eaLnBrk="1" hangingPunct="1">
              <a:buFont typeface="Wingdings" pitchFamily="2" charset="2"/>
              <a:buNone/>
            </a:pPr>
            <a:r>
              <a:rPr lang="en-US" altLang="en-US" sz="2400" dirty="0">
                <a:ea typeface="ＭＳ Ｐゴシック" panose="020B0600070205080204" pitchFamily="34" charset="-128"/>
              </a:rPr>
              <a:t># </a:t>
            </a:r>
            <a:r>
              <a:rPr lang="en-US" altLang="en-US" sz="2400" dirty="0">
                <a:solidFill>
                  <a:srgbClr val="0000FF"/>
                </a:solidFill>
                <a:ea typeface="ＭＳ Ｐゴシック" panose="020B0600070205080204" pitchFamily="34" charset="-128"/>
              </a:rPr>
              <a:t>let rec sum list = match list with [ ] -&gt; 0</a:t>
            </a:r>
          </a:p>
          <a:p>
            <a:pPr eaLnBrk="1" hangingPunct="1">
              <a:buFont typeface="Wingdings" pitchFamily="2" charset="2"/>
              <a:buNone/>
            </a:pPr>
            <a:r>
              <a:rPr lang="en-US" altLang="en-US" sz="2400" dirty="0">
                <a:solidFill>
                  <a:srgbClr val="0000FF"/>
                </a:solidFill>
                <a:ea typeface="ＭＳ Ｐゴシック" panose="020B0600070205080204" pitchFamily="34" charset="-128"/>
              </a:rPr>
              <a:t>    | x :: </a:t>
            </a:r>
            <a:r>
              <a:rPr lang="en-US" altLang="en-US" sz="2400" dirty="0" err="1">
                <a:solidFill>
                  <a:srgbClr val="0000FF"/>
                </a:solidFill>
                <a:ea typeface="ＭＳ Ｐゴシック" panose="020B0600070205080204" pitchFamily="34" charset="-128"/>
              </a:rPr>
              <a:t>xs</a:t>
            </a:r>
            <a:r>
              <a:rPr lang="en-US" altLang="en-US" sz="2400" dirty="0">
                <a:solidFill>
                  <a:srgbClr val="0000FF"/>
                </a:solidFill>
                <a:ea typeface="ＭＳ Ｐゴシック" panose="020B0600070205080204" pitchFamily="34" charset="-128"/>
              </a:rPr>
              <a:t> -&gt; x + sum </a:t>
            </a:r>
            <a:r>
              <a:rPr lang="en-US" altLang="en-US" sz="2400" dirty="0" err="1">
                <a:solidFill>
                  <a:srgbClr val="0000FF"/>
                </a:solidFill>
                <a:ea typeface="ＭＳ Ｐゴシック" panose="020B0600070205080204" pitchFamily="34" charset="-128"/>
              </a:rPr>
              <a:t>xs</a:t>
            </a:r>
            <a:r>
              <a:rPr lang="en-US" altLang="en-US" sz="2400" dirty="0">
                <a:solidFill>
                  <a:srgbClr val="0000FF"/>
                </a:solidFill>
                <a:ea typeface="ＭＳ Ｐゴシック" panose="020B0600070205080204" pitchFamily="34" charset="-128"/>
              </a:rPr>
              <a:t> ;;</a:t>
            </a:r>
          </a:p>
          <a:p>
            <a:pPr eaLnBrk="1" hangingPunct="1">
              <a:buFont typeface="Wingdings" pitchFamily="2" charset="2"/>
              <a:buNone/>
            </a:pPr>
            <a:r>
              <a:rPr lang="en-US" altLang="en-US" sz="2400" dirty="0" err="1">
                <a:ea typeface="ＭＳ Ｐゴシック" panose="020B0600070205080204" pitchFamily="34" charset="-128"/>
              </a:rPr>
              <a:t>val</a:t>
            </a:r>
            <a:r>
              <a:rPr lang="en-US" altLang="en-US" sz="2400" dirty="0">
                <a:ea typeface="ＭＳ Ｐゴシック" panose="020B0600070205080204" pitchFamily="34" charset="-128"/>
              </a:rPr>
              <a:t> sum : int list -&gt; int = &lt;fun&gt;</a:t>
            </a:r>
          </a:p>
          <a:p>
            <a:pPr eaLnBrk="1" hangingPunct="1">
              <a:buFont typeface="Wingdings" pitchFamily="2" charset="2"/>
              <a:buNone/>
            </a:pPr>
            <a:r>
              <a:rPr lang="en-US" altLang="en-US" sz="2400" dirty="0">
                <a:ea typeface="ＭＳ Ｐゴシック" panose="020B0600070205080204" pitchFamily="34" charset="-128"/>
              </a:rPr>
              <a:t># </a:t>
            </a:r>
            <a:r>
              <a:rPr lang="en-US" altLang="en-US" sz="2400" dirty="0">
                <a:solidFill>
                  <a:srgbClr val="0000FF"/>
                </a:solidFill>
                <a:ea typeface="ＭＳ Ｐゴシック" panose="020B0600070205080204" pitchFamily="34" charset="-128"/>
              </a:rPr>
              <a:t>let rec sum list = match list with [ ] -&gt; 0</a:t>
            </a:r>
          </a:p>
          <a:p>
            <a:pPr eaLnBrk="1" hangingPunct="1">
              <a:buFont typeface="Wingdings" pitchFamily="2" charset="2"/>
              <a:buNone/>
            </a:pPr>
            <a:r>
              <a:rPr lang="en-US" altLang="en-US" sz="2400" dirty="0">
                <a:solidFill>
                  <a:srgbClr val="0000FF"/>
                </a:solidFill>
                <a:ea typeface="ＭＳ Ｐゴシック" panose="020B0600070205080204" pitchFamily="34" charset="-128"/>
              </a:rPr>
              <a:t>    | x :: </a:t>
            </a:r>
            <a:r>
              <a:rPr lang="en-US" altLang="en-US" sz="2400" dirty="0" err="1">
                <a:solidFill>
                  <a:srgbClr val="0000FF"/>
                </a:solidFill>
                <a:ea typeface="ＭＳ Ｐゴシック" panose="020B0600070205080204" pitchFamily="34" charset="-128"/>
              </a:rPr>
              <a:t>xs</a:t>
            </a:r>
            <a:r>
              <a:rPr lang="en-US" altLang="en-US" sz="2400" dirty="0">
                <a:solidFill>
                  <a:srgbClr val="0000FF"/>
                </a:solidFill>
                <a:ea typeface="ＭＳ Ｐゴシック" panose="020B0600070205080204" pitchFamily="34" charset="-128"/>
              </a:rPr>
              <a:t> -&gt; let r1 = sum </a:t>
            </a:r>
            <a:r>
              <a:rPr lang="en-US" altLang="en-US" sz="2400" dirty="0" err="1">
                <a:solidFill>
                  <a:srgbClr val="0000FF"/>
                </a:solidFill>
                <a:ea typeface="ＭＳ Ｐゴシック" panose="020B0600070205080204" pitchFamily="34" charset="-128"/>
              </a:rPr>
              <a:t>xs</a:t>
            </a:r>
            <a:r>
              <a:rPr lang="en-US" altLang="en-US" sz="2400" dirty="0">
                <a:solidFill>
                  <a:srgbClr val="0000FF"/>
                </a:solidFill>
                <a:ea typeface="ＭＳ Ｐゴシック" panose="020B0600070205080204" pitchFamily="34" charset="-128"/>
              </a:rPr>
              <a:t>  in x + r1;;</a:t>
            </a:r>
          </a:p>
          <a:p>
            <a:pPr eaLnBrk="1" hangingPunct="1">
              <a:buFont typeface="Wingdings" pitchFamily="2" charset="2"/>
              <a:buNone/>
            </a:pPr>
            <a:r>
              <a:rPr lang="en-US" altLang="en-US" sz="2400" dirty="0" err="1">
                <a:ea typeface="ＭＳ Ｐゴシック" panose="020B0600070205080204" pitchFamily="34" charset="-128"/>
              </a:rPr>
              <a:t>val</a:t>
            </a:r>
            <a:r>
              <a:rPr lang="en-US" altLang="en-US" sz="2400" dirty="0">
                <a:ea typeface="ＭＳ Ｐゴシック" panose="020B0600070205080204" pitchFamily="34" charset="-128"/>
              </a:rPr>
              <a:t> sum : int list -&gt; int = &lt;fun&gt;</a:t>
            </a:r>
          </a:p>
          <a:p>
            <a:pPr eaLnBrk="1" hangingPunct="1">
              <a:buFont typeface="Wingdings" pitchFamily="2" charset="2"/>
              <a:buNone/>
            </a:pPr>
            <a:r>
              <a:rPr lang="en-US" altLang="en-US" sz="2400" dirty="0">
                <a:ea typeface="ＭＳ Ｐゴシック" panose="020B0600070205080204" pitchFamily="34" charset="-128"/>
              </a:rPr>
              <a:t># </a:t>
            </a:r>
            <a:r>
              <a:rPr lang="en-US" altLang="en-US" sz="2400" dirty="0">
                <a:solidFill>
                  <a:srgbClr val="0000FF"/>
                </a:solidFill>
                <a:ea typeface="ＭＳ Ｐゴシック" panose="020B0600070205080204" pitchFamily="34" charset="-128"/>
              </a:rPr>
              <a:t>let rec </a:t>
            </a:r>
            <a:r>
              <a:rPr lang="en-US" altLang="en-US" sz="2400" dirty="0" err="1">
                <a:solidFill>
                  <a:srgbClr val="0000FF"/>
                </a:solidFill>
                <a:ea typeface="ＭＳ Ｐゴシック" panose="020B0600070205080204" pitchFamily="34" charset="-128"/>
              </a:rPr>
              <a:t>sumk</a:t>
            </a:r>
            <a:r>
              <a:rPr lang="en-US" altLang="en-US" sz="2400" dirty="0">
                <a:solidFill>
                  <a:srgbClr val="0000FF"/>
                </a:solidFill>
                <a:ea typeface="ＭＳ Ｐゴシック" panose="020B0600070205080204" pitchFamily="34" charset="-128"/>
              </a:rPr>
              <a:t> list k = match list with [ ] -&gt; k 0</a:t>
            </a:r>
          </a:p>
          <a:p>
            <a:pPr eaLnBrk="1" hangingPunct="1">
              <a:buFont typeface="Wingdings" pitchFamily="2" charset="2"/>
              <a:buNone/>
            </a:pPr>
            <a:r>
              <a:rPr lang="en-US" altLang="en-US" sz="2400" dirty="0">
                <a:solidFill>
                  <a:srgbClr val="0000FF"/>
                </a:solidFill>
                <a:ea typeface="ＭＳ Ｐゴシック" panose="020B0600070205080204" pitchFamily="34" charset="-128"/>
              </a:rPr>
              <a:t>     | x :: </a:t>
            </a:r>
            <a:r>
              <a:rPr lang="en-US" altLang="en-US" sz="2400" dirty="0" err="1">
                <a:solidFill>
                  <a:srgbClr val="0000FF"/>
                </a:solidFill>
                <a:ea typeface="ＭＳ Ｐゴシック" panose="020B0600070205080204" pitchFamily="34" charset="-128"/>
              </a:rPr>
              <a:t>xs</a:t>
            </a:r>
            <a:r>
              <a:rPr lang="en-US" altLang="en-US" sz="2400" dirty="0">
                <a:solidFill>
                  <a:srgbClr val="0000FF"/>
                </a:solidFill>
                <a:ea typeface="ＭＳ Ｐゴシック" panose="020B0600070205080204" pitchFamily="34" charset="-128"/>
              </a:rPr>
              <a:t> -&gt; </a:t>
            </a:r>
            <a:r>
              <a:rPr lang="en-US" altLang="en-US" sz="2400" dirty="0" err="1">
                <a:solidFill>
                  <a:srgbClr val="0000FF"/>
                </a:solidFill>
                <a:ea typeface="ＭＳ Ｐゴシック" panose="020B0600070205080204" pitchFamily="34" charset="-128"/>
              </a:rPr>
              <a:t>sumk</a:t>
            </a:r>
            <a:r>
              <a:rPr lang="en-US" altLang="en-US" sz="2400" dirty="0">
                <a:solidFill>
                  <a:srgbClr val="0000FF"/>
                </a:solidFill>
                <a:ea typeface="ＭＳ Ｐゴシック" panose="020B0600070205080204" pitchFamily="34" charset="-128"/>
              </a:rPr>
              <a:t> </a:t>
            </a:r>
            <a:r>
              <a:rPr lang="en-US" altLang="en-US" sz="2400" dirty="0" err="1">
                <a:solidFill>
                  <a:srgbClr val="0000FF"/>
                </a:solidFill>
                <a:ea typeface="ＭＳ Ｐゴシック" panose="020B0600070205080204" pitchFamily="34" charset="-128"/>
              </a:rPr>
              <a:t>xs</a:t>
            </a:r>
            <a:r>
              <a:rPr lang="en-US" altLang="en-US" sz="2400" dirty="0">
                <a:solidFill>
                  <a:srgbClr val="0000FF"/>
                </a:solidFill>
                <a:ea typeface="ＭＳ Ｐゴシック" panose="020B0600070205080204" pitchFamily="34" charset="-128"/>
              </a:rPr>
              <a:t>  (fun r1 -&gt; </a:t>
            </a:r>
            <a:r>
              <a:rPr lang="en-US" altLang="en-US" sz="2400" dirty="0" err="1">
                <a:solidFill>
                  <a:srgbClr val="0000FF"/>
                </a:solidFill>
                <a:ea typeface="ＭＳ Ｐゴシック" panose="020B0600070205080204" pitchFamily="34" charset="-128"/>
              </a:rPr>
              <a:t>addk</a:t>
            </a:r>
            <a:r>
              <a:rPr lang="en-US" altLang="en-US" sz="2400" dirty="0">
                <a:solidFill>
                  <a:srgbClr val="0000FF"/>
                </a:solidFill>
                <a:ea typeface="ＭＳ Ｐゴシック" panose="020B0600070205080204" pitchFamily="34" charset="-128"/>
              </a:rPr>
              <a:t> (x, r1) k);;</a:t>
            </a:r>
          </a:p>
          <a:p>
            <a:pPr eaLnBrk="1" hangingPunct="1">
              <a:buFont typeface="Wingdings" pitchFamily="2" charset="2"/>
              <a:buNone/>
            </a:pPr>
            <a:r>
              <a:rPr lang="fr-FR" altLang="en-US" sz="2400" dirty="0">
                <a:ea typeface="ＭＳ Ｐゴシック" panose="020B0600070205080204" pitchFamily="34" charset="-128"/>
              </a:rPr>
              <a:t>val </a:t>
            </a:r>
            <a:r>
              <a:rPr lang="fr-FR" altLang="en-US" sz="2400" dirty="0" err="1">
                <a:ea typeface="ＭＳ Ｐゴシック" panose="020B0600070205080204" pitchFamily="34" charset="-128"/>
              </a:rPr>
              <a:t>sumk</a:t>
            </a:r>
            <a:r>
              <a:rPr lang="fr-FR" altLang="en-US" sz="2400" dirty="0">
                <a:ea typeface="ＭＳ Ｐゴシック" panose="020B0600070205080204" pitchFamily="34" charset="-128"/>
              </a:rPr>
              <a:t> : </a:t>
            </a:r>
            <a:r>
              <a:rPr lang="fr-FR" altLang="en-US" sz="2400" dirty="0" err="1">
                <a:ea typeface="ＭＳ Ｐゴシック" panose="020B0600070205080204" pitchFamily="34" charset="-128"/>
              </a:rPr>
              <a:t>int</a:t>
            </a:r>
            <a:r>
              <a:rPr lang="fr-FR" altLang="en-US" sz="2400" dirty="0">
                <a:ea typeface="ＭＳ Ｐゴシック" panose="020B0600070205080204" pitchFamily="34" charset="-128"/>
              </a:rPr>
              <a:t> </a:t>
            </a:r>
            <a:r>
              <a:rPr lang="fr-FR" altLang="en-US" sz="2400" dirty="0" err="1">
                <a:ea typeface="ＭＳ Ｐゴシック" panose="020B0600070205080204" pitchFamily="34" charset="-128"/>
              </a:rPr>
              <a:t>list</a:t>
            </a:r>
            <a:r>
              <a:rPr lang="fr-FR" altLang="en-US" sz="2400" dirty="0">
                <a:ea typeface="ＭＳ Ｐゴシック" panose="020B0600070205080204" pitchFamily="34" charset="-128"/>
              </a:rPr>
              <a:t> -&gt; (</a:t>
            </a:r>
            <a:r>
              <a:rPr lang="fr-FR" altLang="en-US" sz="2400" dirty="0" err="1">
                <a:ea typeface="ＭＳ Ｐゴシック" panose="020B0600070205080204" pitchFamily="34" charset="-128"/>
              </a:rPr>
              <a:t>int</a:t>
            </a:r>
            <a:r>
              <a:rPr lang="fr-FR" altLang="en-US" sz="2400" dirty="0">
                <a:ea typeface="ＭＳ Ｐゴシック" panose="020B0600070205080204" pitchFamily="34" charset="-128"/>
              </a:rPr>
              <a:t> -&gt; 'a) -&gt; 'a = &lt;fun&gt;</a:t>
            </a:r>
            <a:endParaRPr lang="en-US" altLang="en-US" sz="2400" dirty="0">
              <a:ea typeface="ＭＳ Ｐゴシック" panose="020B0600070205080204" pitchFamily="34" charset="-128"/>
            </a:endParaRPr>
          </a:p>
          <a:p>
            <a:pPr eaLnBrk="1" hangingPunct="1">
              <a:buFont typeface="Wingdings" pitchFamily="2" charset="2"/>
              <a:buNone/>
            </a:pPr>
            <a:r>
              <a:rPr lang="en-US" altLang="en-US" sz="2400" dirty="0">
                <a:ea typeface="ＭＳ Ｐゴシック" panose="020B0600070205080204" pitchFamily="34" charset="-128"/>
              </a:rPr>
              <a:t># </a:t>
            </a:r>
            <a:r>
              <a:rPr lang="en-US" altLang="en-US" sz="2400" dirty="0" err="1">
                <a:solidFill>
                  <a:srgbClr val="0000FF"/>
                </a:solidFill>
                <a:ea typeface="ＭＳ Ｐゴシック" panose="020B0600070205080204" pitchFamily="34" charset="-128"/>
              </a:rPr>
              <a:t>sumk</a:t>
            </a:r>
            <a:r>
              <a:rPr lang="en-US" altLang="en-US" sz="2400" dirty="0">
                <a:solidFill>
                  <a:srgbClr val="0000FF"/>
                </a:solidFill>
                <a:ea typeface="ＭＳ Ｐゴシック" panose="020B0600070205080204" pitchFamily="34" charset="-128"/>
              </a:rPr>
              <a:t> [2;4;6;8] report;;</a:t>
            </a:r>
          </a:p>
          <a:p>
            <a:pPr eaLnBrk="1" hangingPunct="1">
              <a:buFont typeface="Wingdings" pitchFamily="2" charset="2"/>
              <a:buNone/>
            </a:pPr>
            <a:r>
              <a:rPr lang="en-US" altLang="en-US" sz="2400" dirty="0">
                <a:ea typeface="ＭＳ Ｐゴシック" panose="020B0600070205080204" pitchFamily="34" charset="-128"/>
              </a:rPr>
              <a:t>20</a:t>
            </a:r>
          </a:p>
          <a:p>
            <a:pPr eaLnBrk="1" hangingPunct="1">
              <a:buFont typeface="Wingdings" pitchFamily="2" charset="2"/>
              <a:buNone/>
            </a:pPr>
            <a:r>
              <a:rPr lang="en-US" altLang="en-US" sz="2800" dirty="0">
                <a:ea typeface="ＭＳ Ｐゴシック" panose="020B0600070205080204" pitchFamily="34" charset="-128"/>
              </a:rPr>
              <a:t>- : unit = ()</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2468">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2468">
                                            <p:txEl>
                                              <p:pRg st="7" end="7"/>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2468">
                                            <p:txEl>
                                              <p:pRg st="8" end="8"/>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2468">
                                            <p:txEl>
                                              <p:pRg st="9" end="9"/>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2468">
                                            <p:txEl>
                                              <p:pRg st="10" end="1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2468">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737E14-5EB8-5486-2D19-D8130C8AD49E}"/>
            </a:ext>
          </a:extLst>
        </p:cNvPr>
        <p:cNvGrpSpPr/>
        <p:nvPr/>
      </p:nvGrpSpPr>
      <p:grpSpPr>
        <a:xfrm>
          <a:off x="0" y="0"/>
          <a:ext cx="0" cy="0"/>
          <a:chOff x="0" y="0"/>
          <a:chExt cx="0" cy="0"/>
        </a:xfrm>
      </p:grpSpPr>
      <p:sp>
        <p:nvSpPr>
          <p:cNvPr id="87043" name="Date Placeholder 3">
            <a:extLst>
              <a:ext uri="{FF2B5EF4-FFF2-40B4-BE49-F238E27FC236}">
                <a16:creationId xmlns:a16="http://schemas.microsoft.com/office/drawing/2014/main" id="{D1C5042D-401D-D6E7-9BAF-2098398879B0}"/>
              </a:ext>
            </a:extLst>
          </p:cNvPr>
          <p:cNvSpPr>
            <a:spLocks noGrp="1" noChangeArrowheads="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Arial" panose="020B0604020202020204" pitchFamily="34" charset="0"/>
                <a:ea typeface="ＭＳ Ｐゴシック" panose="020B0600070205080204" pitchFamily="34" charset="-128"/>
              </a:defRPr>
            </a:lvl1pPr>
            <a:lvl2pPr marL="742950" indent="-285750">
              <a:defRPr sz="2800">
                <a:solidFill>
                  <a:schemeClr val="tx1"/>
                </a:solidFill>
                <a:latin typeface="Arial" panose="020B0604020202020204" pitchFamily="34" charset="0"/>
                <a:ea typeface="ＭＳ Ｐゴシック" panose="020B0600070205080204" pitchFamily="34" charset="-128"/>
              </a:defRPr>
            </a:lvl2pPr>
            <a:lvl3pPr marL="1143000" indent="-228600">
              <a:defRPr sz="2800">
                <a:solidFill>
                  <a:schemeClr val="tx1"/>
                </a:solidFill>
                <a:latin typeface="Arial" panose="020B0604020202020204" pitchFamily="34" charset="0"/>
                <a:ea typeface="ＭＳ Ｐゴシック" panose="020B0600070205080204" pitchFamily="34" charset="-128"/>
              </a:defRPr>
            </a:lvl3pPr>
            <a:lvl4pPr marL="1600200" indent="-228600">
              <a:defRPr sz="2800">
                <a:solidFill>
                  <a:schemeClr val="tx1"/>
                </a:solidFill>
                <a:latin typeface="Arial" panose="020B0604020202020204" pitchFamily="34" charset="0"/>
                <a:ea typeface="ＭＳ Ｐゴシック" panose="020B0600070205080204" pitchFamily="34" charset="-128"/>
              </a:defRPr>
            </a:lvl4pPr>
            <a:lvl5pPr marL="2057400" indent="-228600">
              <a:defRPr sz="28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9pPr>
          </a:lstStyle>
          <a:p>
            <a:fld id="{28F05A7A-0FD8-1C43-ACC3-03157B726569}" type="datetime1">
              <a:rPr lang="en-US" altLang="en-US" sz="1400" smtClean="0">
                <a:latin typeface="Tahoma" panose="020B0604030504040204" pitchFamily="34" charset="0"/>
              </a:rPr>
              <a:pPr/>
              <a:t>9/18/25</a:t>
            </a:fld>
            <a:endParaRPr lang="en-US" altLang="en-US" sz="1400">
              <a:latin typeface="Tahoma" panose="020B0604030504040204" pitchFamily="34" charset="0"/>
            </a:endParaRPr>
          </a:p>
        </p:txBody>
      </p:sp>
      <p:sp>
        <p:nvSpPr>
          <p:cNvPr id="87044" name="Slide Number Placeholder 4">
            <a:extLst>
              <a:ext uri="{FF2B5EF4-FFF2-40B4-BE49-F238E27FC236}">
                <a16:creationId xmlns:a16="http://schemas.microsoft.com/office/drawing/2014/main" id="{B1DD40B4-5E6D-4ACC-4083-45E8A5F1A7EF}"/>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800">
                <a:solidFill>
                  <a:schemeClr val="tx1"/>
                </a:solidFill>
                <a:latin typeface="Arial" panose="020B0604020202020204" pitchFamily="34" charset="0"/>
                <a:ea typeface="ＭＳ Ｐゴシック" panose="020B0600070205080204" pitchFamily="34" charset="-128"/>
              </a:defRPr>
            </a:lvl1pPr>
            <a:lvl2pPr marL="742950" indent="-285750">
              <a:defRPr sz="2800">
                <a:solidFill>
                  <a:schemeClr val="tx1"/>
                </a:solidFill>
                <a:latin typeface="Arial" panose="020B0604020202020204" pitchFamily="34" charset="0"/>
                <a:ea typeface="ＭＳ Ｐゴシック" panose="020B0600070205080204" pitchFamily="34" charset="-128"/>
              </a:defRPr>
            </a:lvl2pPr>
            <a:lvl3pPr marL="1143000" indent="-228600">
              <a:defRPr sz="2800">
                <a:solidFill>
                  <a:schemeClr val="tx1"/>
                </a:solidFill>
                <a:latin typeface="Arial" panose="020B0604020202020204" pitchFamily="34" charset="0"/>
                <a:ea typeface="ＭＳ Ｐゴシック" panose="020B0600070205080204" pitchFamily="34" charset="-128"/>
              </a:defRPr>
            </a:lvl3pPr>
            <a:lvl4pPr marL="1600200" indent="-228600">
              <a:defRPr sz="2800">
                <a:solidFill>
                  <a:schemeClr val="tx1"/>
                </a:solidFill>
                <a:latin typeface="Arial" panose="020B0604020202020204" pitchFamily="34" charset="0"/>
                <a:ea typeface="ＭＳ Ｐゴシック" panose="020B0600070205080204" pitchFamily="34" charset="-128"/>
              </a:defRPr>
            </a:lvl4pPr>
            <a:lvl5pPr marL="2057400" indent="-228600">
              <a:defRPr sz="28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800">
                <a:solidFill>
                  <a:schemeClr val="tx1"/>
                </a:solidFill>
                <a:latin typeface="Arial" panose="020B0604020202020204" pitchFamily="34" charset="0"/>
                <a:ea typeface="ＭＳ Ｐゴシック" panose="020B0600070205080204" pitchFamily="34" charset="-128"/>
              </a:defRPr>
            </a:lvl9pPr>
          </a:lstStyle>
          <a:p>
            <a:fld id="{B7536BA4-0E6A-B042-A1D9-FF9DC5503FBF}" type="slidenum">
              <a:rPr lang="en-US" altLang="en-US" sz="1400" smtClean="0">
                <a:latin typeface="Tahoma" panose="020B0604030504040204" pitchFamily="34" charset="0"/>
              </a:rPr>
              <a:pPr/>
              <a:t>29</a:t>
            </a:fld>
            <a:endParaRPr lang="en-US" altLang="en-US" sz="1400">
              <a:latin typeface="Tahoma" panose="020B0604030504040204" pitchFamily="34" charset="0"/>
            </a:endParaRPr>
          </a:p>
        </p:txBody>
      </p:sp>
      <p:sp>
        <p:nvSpPr>
          <p:cNvPr id="87041" name="Title 1">
            <a:extLst>
              <a:ext uri="{FF2B5EF4-FFF2-40B4-BE49-F238E27FC236}">
                <a16:creationId xmlns:a16="http://schemas.microsoft.com/office/drawing/2014/main" id="{3CE8BCCE-4C63-F3AB-5072-8E3F73882A4A}"/>
              </a:ext>
            </a:extLst>
          </p:cNvPr>
          <p:cNvSpPr>
            <a:spLocks noGrp="1" noChangeArrowheads="1"/>
          </p:cNvSpPr>
          <p:nvPr>
            <p:ph type="title"/>
          </p:nvPr>
        </p:nvSpPr>
        <p:spPr/>
        <p:txBody>
          <a:bodyPr/>
          <a:lstStyle/>
          <a:p>
            <a:r>
              <a:rPr lang="en-US" altLang="en-US" dirty="0">
                <a:ea typeface="ＭＳ Ｐゴシック" panose="020B0600070205080204" pitchFamily="34" charset="-128"/>
              </a:rPr>
              <a:t>Tail recursive example: </a:t>
            </a:r>
            <a:r>
              <a:rPr lang="en-US" altLang="en-US" dirty="0" err="1">
                <a:ea typeface="ＭＳ Ｐゴシック" panose="020B0600070205080204" pitchFamily="34" charset="-128"/>
              </a:rPr>
              <a:t>sum_all</a:t>
            </a:r>
            <a:endParaRPr lang="en-US" altLang="en-US" dirty="0">
              <a:ea typeface="ＭＳ Ｐゴシック" panose="020B0600070205080204" pitchFamily="34" charset="-128"/>
            </a:endParaRPr>
          </a:p>
        </p:txBody>
      </p:sp>
      <p:sp>
        <p:nvSpPr>
          <p:cNvPr id="3" name="Content Placeholder 2">
            <a:extLst>
              <a:ext uri="{FF2B5EF4-FFF2-40B4-BE49-F238E27FC236}">
                <a16:creationId xmlns:a16="http://schemas.microsoft.com/office/drawing/2014/main" id="{708FC8B0-E14B-E036-1D40-8EE27E67930F}"/>
              </a:ext>
            </a:extLst>
          </p:cNvPr>
          <p:cNvSpPr>
            <a:spLocks noGrp="1"/>
          </p:cNvSpPr>
          <p:nvPr>
            <p:ph idx="1"/>
          </p:nvPr>
        </p:nvSpPr>
        <p:spPr>
          <a:xfrm>
            <a:off x="152400" y="1219200"/>
            <a:ext cx="8991600" cy="5334000"/>
          </a:xfrm>
        </p:spPr>
        <p:txBody>
          <a:bodyPr/>
          <a:lstStyle/>
          <a:p>
            <a:pPr>
              <a:defRPr/>
            </a:pPr>
            <a:r>
              <a:rPr lang="en-US" sz="2400" dirty="0"/>
              <a:t>Direct style:</a:t>
            </a:r>
          </a:p>
          <a:p>
            <a:pPr marL="0" indent="0">
              <a:buNone/>
              <a:defRPr/>
            </a:pPr>
            <a:r>
              <a:rPr lang="en-US" sz="2400" dirty="0">
                <a:ea typeface="ＭＳ Ｐゴシック" charset="0"/>
                <a:cs typeface="ＭＳ Ｐゴシック" charset="0"/>
              </a:rPr>
              <a:t>#</a:t>
            </a:r>
            <a:r>
              <a:rPr lang="en-US" sz="2400" dirty="0">
                <a:solidFill>
                  <a:srgbClr val="0000FF"/>
                </a:solidFill>
              </a:rPr>
              <a:t>let </a:t>
            </a:r>
            <a:r>
              <a:rPr lang="en-US" sz="2400" dirty="0" err="1">
                <a:solidFill>
                  <a:srgbClr val="0000FF"/>
                </a:solidFill>
              </a:rPr>
              <a:t>sum_all</a:t>
            </a:r>
            <a:r>
              <a:rPr lang="en-US" sz="2400" dirty="0">
                <a:solidFill>
                  <a:srgbClr val="0000FF"/>
                </a:solidFill>
              </a:rPr>
              <a:t> list = </a:t>
            </a:r>
          </a:p>
          <a:p>
            <a:pPr marL="0" indent="0">
              <a:buNone/>
              <a:defRPr/>
            </a:pPr>
            <a:r>
              <a:rPr lang="en-US" sz="2400" dirty="0">
                <a:solidFill>
                  <a:srgbClr val="0000FF"/>
                </a:solidFill>
              </a:rPr>
              <a:t>  let rec </a:t>
            </a:r>
            <a:r>
              <a:rPr lang="en-US" sz="2400" dirty="0" err="1">
                <a:solidFill>
                  <a:srgbClr val="0000FF"/>
                </a:solidFill>
              </a:rPr>
              <a:t>sum_aux</a:t>
            </a:r>
            <a:r>
              <a:rPr lang="en-US" sz="2400" dirty="0">
                <a:solidFill>
                  <a:srgbClr val="0000FF"/>
                </a:solidFill>
              </a:rPr>
              <a:t>  (</a:t>
            </a:r>
            <a:r>
              <a:rPr lang="en-US" sz="2400" dirty="0" err="1">
                <a:solidFill>
                  <a:srgbClr val="0000FF"/>
                </a:solidFill>
              </a:rPr>
              <a:t>lst</a:t>
            </a:r>
            <a:r>
              <a:rPr lang="en-US" sz="2400" dirty="0">
                <a:solidFill>
                  <a:srgbClr val="0000FF"/>
                </a:solidFill>
              </a:rPr>
              <a:t>,  a) =</a:t>
            </a:r>
          </a:p>
          <a:p>
            <a:pPr marL="0" indent="0">
              <a:buNone/>
              <a:defRPr/>
            </a:pPr>
            <a:r>
              <a:rPr lang="en-US" sz="2400" dirty="0">
                <a:solidFill>
                  <a:srgbClr val="0000FF"/>
                </a:solidFill>
              </a:rPr>
              <a:t>     match </a:t>
            </a:r>
            <a:r>
              <a:rPr lang="en-US" sz="2400" dirty="0" err="1">
                <a:solidFill>
                  <a:srgbClr val="0000FF"/>
                </a:solidFill>
              </a:rPr>
              <a:t>lst</a:t>
            </a:r>
            <a:r>
              <a:rPr lang="en-US" sz="2400" dirty="0">
                <a:solidFill>
                  <a:srgbClr val="0000FF"/>
                </a:solidFill>
              </a:rPr>
              <a:t> with [] -&gt; a</a:t>
            </a:r>
          </a:p>
          <a:p>
            <a:pPr marL="0" indent="0">
              <a:buNone/>
              <a:defRPr/>
            </a:pPr>
            <a:r>
              <a:rPr lang="en-US" sz="2400" dirty="0">
                <a:solidFill>
                  <a:srgbClr val="0000FF"/>
                </a:solidFill>
              </a:rPr>
              <a:t>        | (x::</a:t>
            </a:r>
            <a:r>
              <a:rPr lang="en-US" sz="2400" dirty="0" err="1">
                <a:solidFill>
                  <a:srgbClr val="0000FF"/>
                </a:solidFill>
              </a:rPr>
              <a:t>xs</a:t>
            </a:r>
            <a:r>
              <a:rPr lang="en-US" sz="2400" dirty="0">
                <a:solidFill>
                  <a:srgbClr val="0000FF"/>
                </a:solidFill>
              </a:rPr>
              <a:t>) -&gt; </a:t>
            </a:r>
            <a:r>
              <a:rPr lang="en-US" sz="2400" dirty="0" err="1">
                <a:solidFill>
                  <a:srgbClr val="0000FF"/>
                </a:solidFill>
              </a:rPr>
              <a:t>sum_aux</a:t>
            </a:r>
            <a:r>
              <a:rPr lang="en-US" sz="2400" dirty="0">
                <a:solidFill>
                  <a:srgbClr val="0000FF"/>
                </a:solidFill>
              </a:rPr>
              <a:t>  (</a:t>
            </a:r>
            <a:r>
              <a:rPr lang="en-US" sz="2400" dirty="0" err="1">
                <a:solidFill>
                  <a:srgbClr val="0000FF"/>
                </a:solidFill>
              </a:rPr>
              <a:t>xs</a:t>
            </a:r>
            <a:r>
              <a:rPr lang="en-US" sz="2400" dirty="0">
                <a:solidFill>
                  <a:srgbClr val="0000FF"/>
                </a:solidFill>
              </a:rPr>
              <a:t>, (x + a))</a:t>
            </a:r>
          </a:p>
          <a:p>
            <a:pPr marL="0" indent="0">
              <a:buNone/>
              <a:defRPr/>
            </a:pPr>
            <a:r>
              <a:rPr lang="en-US" sz="2400" dirty="0">
                <a:solidFill>
                  <a:srgbClr val="0000FF"/>
                </a:solidFill>
              </a:rPr>
              <a:t>  in </a:t>
            </a:r>
            <a:r>
              <a:rPr lang="en-US" sz="2400" dirty="0" err="1">
                <a:solidFill>
                  <a:srgbClr val="0000FF"/>
                </a:solidFill>
              </a:rPr>
              <a:t>sum_aux</a:t>
            </a:r>
            <a:r>
              <a:rPr lang="en-US" sz="2400" dirty="0">
                <a:solidFill>
                  <a:srgbClr val="0000FF"/>
                </a:solidFill>
              </a:rPr>
              <a:t> (list, 0)</a:t>
            </a:r>
            <a:endParaRPr lang="en-US" sz="2400" dirty="0">
              <a:ea typeface="ＭＳ Ｐゴシック" charset="0"/>
              <a:cs typeface="ＭＳ Ｐゴシック" charset="0"/>
            </a:endParaRPr>
          </a:p>
          <a:p>
            <a:pPr>
              <a:defRPr/>
            </a:pPr>
            <a:r>
              <a:rPr lang="en-US" sz="2400" dirty="0"/>
              <a:t>Continuation Passing Style:</a:t>
            </a:r>
          </a:p>
          <a:p>
            <a:pPr marL="0" indent="0">
              <a:buNone/>
              <a:defRPr/>
            </a:pPr>
            <a:r>
              <a:rPr lang="en-US" sz="2400" dirty="0">
                <a:ea typeface="ＭＳ Ｐゴシック" charset="0"/>
                <a:cs typeface="ＭＳ Ｐゴシック" charset="0"/>
              </a:rPr>
              <a:t>#</a:t>
            </a:r>
            <a:r>
              <a:rPr lang="en-US" sz="2400" dirty="0">
                <a:solidFill>
                  <a:srgbClr val="0000FF"/>
                </a:solidFill>
              </a:rPr>
              <a:t>let </a:t>
            </a:r>
            <a:r>
              <a:rPr lang="en-US" sz="2400" dirty="0" err="1">
                <a:solidFill>
                  <a:srgbClr val="0000FF"/>
                </a:solidFill>
              </a:rPr>
              <a:t>sum_allk</a:t>
            </a:r>
            <a:r>
              <a:rPr lang="en-US" sz="2400" dirty="0">
                <a:solidFill>
                  <a:srgbClr val="0000FF"/>
                </a:solidFill>
              </a:rPr>
              <a:t> list k =  let rec </a:t>
            </a:r>
            <a:r>
              <a:rPr lang="en-US" sz="2400" dirty="0" err="1">
                <a:solidFill>
                  <a:srgbClr val="0000FF"/>
                </a:solidFill>
              </a:rPr>
              <a:t>sum_auxk</a:t>
            </a:r>
            <a:r>
              <a:rPr lang="en-US" sz="2400" dirty="0">
                <a:solidFill>
                  <a:srgbClr val="0000FF"/>
                </a:solidFill>
              </a:rPr>
              <a:t> (</a:t>
            </a:r>
            <a:r>
              <a:rPr lang="en-US" sz="2400" dirty="0" err="1">
                <a:solidFill>
                  <a:srgbClr val="0000FF"/>
                </a:solidFill>
              </a:rPr>
              <a:t>lst,a</a:t>
            </a:r>
            <a:r>
              <a:rPr lang="en-US" sz="2400" dirty="0">
                <a:solidFill>
                  <a:srgbClr val="0000FF"/>
                </a:solidFill>
              </a:rPr>
              <a:t>) k1=</a:t>
            </a:r>
          </a:p>
          <a:p>
            <a:pPr marL="0" indent="0">
              <a:buFont typeface="Wingdings" pitchFamily="2" charset="2"/>
              <a:buNone/>
              <a:defRPr/>
            </a:pPr>
            <a:r>
              <a:rPr lang="en-US" sz="2400" dirty="0">
                <a:solidFill>
                  <a:srgbClr val="0000FF"/>
                </a:solidFill>
              </a:rPr>
              <a:t>  match </a:t>
            </a:r>
            <a:r>
              <a:rPr lang="en-US" sz="2400" dirty="0" err="1">
                <a:solidFill>
                  <a:srgbClr val="0000FF"/>
                </a:solidFill>
              </a:rPr>
              <a:t>lst</a:t>
            </a:r>
            <a:r>
              <a:rPr lang="en-US" sz="2400" dirty="0">
                <a:solidFill>
                  <a:srgbClr val="0000FF"/>
                </a:solidFill>
              </a:rPr>
              <a:t> with [] -&gt; k1 a</a:t>
            </a:r>
          </a:p>
          <a:p>
            <a:pPr marL="0" indent="0">
              <a:buFont typeface="Wingdings" pitchFamily="2" charset="2"/>
              <a:buNone/>
              <a:defRPr/>
            </a:pPr>
            <a:r>
              <a:rPr lang="en-US" sz="2400" dirty="0">
                <a:solidFill>
                  <a:srgbClr val="0000FF"/>
                </a:solidFill>
              </a:rPr>
              <a:t>    | (x::</a:t>
            </a:r>
            <a:r>
              <a:rPr lang="en-US" sz="2400" dirty="0" err="1">
                <a:solidFill>
                  <a:srgbClr val="0000FF"/>
                </a:solidFill>
              </a:rPr>
              <a:t>xs</a:t>
            </a:r>
            <a:r>
              <a:rPr lang="en-US" sz="2400" dirty="0">
                <a:solidFill>
                  <a:srgbClr val="0000FF"/>
                </a:solidFill>
              </a:rPr>
              <a:t>) -&gt; </a:t>
            </a:r>
            <a:r>
              <a:rPr lang="en-US" sz="2400" dirty="0" err="1">
                <a:solidFill>
                  <a:srgbClr val="0000FF"/>
                </a:solidFill>
              </a:rPr>
              <a:t>addk</a:t>
            </a:r>
            <a:r>
              <a:rPr lang="en-US" sz="2400" dirty="0">
                <a:solidFill>
                  <a:srgbClr val="0000FF"/>
                </a:solidFill>
              </a:rPr>
              <a:t>(x, a) (fun r -&gt; </a:t>
            </a:r>
            <a:r>
              <a:rPr lang="en-US" sz="2400" dirty="0" err="1">
                <a:solidFill>
                  <a:srgbClr val="0000FF"/>
                </a:solidFill>
              </a:rPr>
              <a:t>sum_auxk</a:t>
            </a:r>
            <a:r>
              <a:rPr lang="en-US" sz="2400" dirty="0">
                <a:solidFill>
                  <a:srgbClr val="0000FF"/>
                </a:solidFill>
              </a:rPr>
              <a:t> (</a:t>
            </a:r>
            <a:r>
              <a:rPr lang="en-US" sz="2400" dirty="0" err="1">
                <a:solidFill>
                  <a:srgbClr val="0000FF"/>
                </a:solidFill>
              </a:rPr>
              <a:t>xs,r</a:t>
            </a:r>
            <a:r>
              <a:rPr lang="en-US" sz="2400" dirty="0">
                <a:solidFill>
                  <a:srgbClr val="0000FF"/>
                </a:solidFill>
              </a:rPr>
              <a:t>) k1)</a:t>
            </a:r>
          </a:p>
          <a:p>
            <a:pPr marL="0" indent="0">
              <a:buFont typeface="Wingdings" pitchFamily="2" charset="2"/>
              <a:buNone/>
              <a:defRPr/>
            </a:pPr>
            <a:r>
              <a:rPr lang="en-US" sz="2400" dirty="0">
                <a:solidFill>
                  <a:srgbClr val="0000FF"/>
                </a:solidFill>
              </a:rPr>
              <a:t> in </a:t>
            </a:r>
            <a:r>
              <a:rPr lang="en-US" sz="2400" dirty="0" err="1">
                <a:solidFill>
                  <a:srgbClr val="0000FF"/>
                </a:solidFill>
              </a:rPr>
              <a:t>sum_auxk</a:t>
            </a:r>
            <a:r>
              <a:rPr lang="en-US" sz="2400" dirty="0">
                <a:solidFill>
                  <a:srgbClr val="0000FF"/>
                </a:solidFill>
              </a:rPr>
              <a:t> (list,0) k</a:t>
            </a:r>
          </a:p>
        </p:txBody>
      </p:sp>
    </p:spTree>
    <p:extLst>
      <p:ext uri="{BB962C8B-B14F-4D97-AF65-F5344CB8AC3E}">
        <p14:creationId xmlns:p14="http://schemas.microsoft.com/office/powerpoint/2010/main" val="1626721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Date Placeholder 3">
            <a:extLst>
              <a:ext uri="{FF2B5EF4-FFF2-40B4-BE49-F238E27FC236}">
                <a16:creationId xmlns:a16="http://schemas.microsoft.com/office/drawing/2014/main" id="{C34EF665-959D-1326-A828-E9AD69EFC20E}"/>
              </a:ext>
            </a:extLst>
          </p:cNvPr>
          <p:cNvSpPr>
            <a:spLocks noGrp="1" noChangeArrowheads="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92A6F551-57ED-5F4D-865A-7EB42843D51B}" type="datetime1">
              <a:rPr lang="en-US" altLang="en-US" sz="1400" smtClean="0"/>
              <a:pPr>
                <a:spcBef>
                  <a:spcPct val="0"/>
                </a:spcBef>
                <a:buClrTx/>
                <a:buSzTx/>
                <a:buFontTx/>
                <a:buNone/>
              </a:pPr>
              <a:t>9/16/25</a:t>
            </a:fld>
            <a:endParaRPr lang="en-US" altLang="en-US" sz="1400"/>
          </a:p>
        </p:txBody>
      </p:sp>
      <p:sp>
        <p:nvSpPr>
          <p:cNvPr id="19460" name="Slide Number Placeholder 4">
            <a:extLst>
              <a:ext uri="{FF2B5EF4-FFF2-40B4-BE49-F238E27FC236}">
                <a16:creationId xmlns:a16="http://schemas.microsoft.com/office/drawing/2014/main" id="{F732FAA9-5DC9-8C6C-B486-9AB57EAE07FC}"/>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B4C2FBF8-E372-2B48-AD34-482E2497575C}" type="slidenum">
              <a:rPr lang="en-US" altLang="en-US" sz="1400" smtClean="0"/>
              <a:pPr>
                <a:spcBef>
                  <a:spcPct val="0"/>
                </a:spcBef>
                <a:buClrTx/>
                <a:buSzTx/>
                <a:buFontTx/>
                <a:buNone/>
              </a:pPr>
              <a:t>3</a:t>
            </a:fld>
            <a:endParaRPr lang="en-US" altLang="en-US" sz="1400"/>
          </a:p>
        </p:txBody>
      </p:sp>
      <p:sp>
        <p:nvSpPr>
          <p:cNvPr id="19457" name="Title 1">
            <a:extLst>
              <a:ext uri="{FF2B5EF4-FFF2-40B4-BE49-F238E27FC236}">
                <a16:creationId xmlns:a16="http://schemas.microsoft.com/office/drawing/2014/main" id="{6567607B-722E-4479-022B-749FDE2915F6}"/>
              </a:ext>
            </a:extLst>
          </p:cNvPr>
          <p:cNvSpPr>
            <a:spLocks noGrp="1" noChangeArrowheads="1"/>
          </p:cNvSpPr>
          <p:nvPr>
            <p:ph type="title"/>
          </p:nvPr>
        </p:nvSpPr>
        <p:spPr/>
        <p:txBody>
          <a:bodyPr/>
          <a:lstStyle/>
          <a:p>
            <a:r>
              <a:rPr lang="en-US" altLang="en-US" dirty="0">
                <a:ea typeface="ＭＳ Ｐゴシック" panose="020B0600070205080204" pitchFamily="34" charset="-128"/>
              </a:rPr>
              <a:t>Tail Recursion - length</a:t>
            </a:r>
          </a:p>
        </p:txBody>
      </p:sp>
      <p:sp>
        <p:nvSpPr>
          <p:cNvPr id="3" name="Content Placeholder 2">
            <a:extLst>
              <a:ext uri="{FF2B5EF4-FFF2-40B4-BE49-F238E27FC236}">
                <a16:creationId xmlns:a16="http://schemas.microsoft.com/office/drawing/2014/main" id="{E9A7B345-FFB2-50D5-2E06-166173891DDB}"/>
              </a:ext>
            </a:extLst>
          </p:cNvPr>
          <p:cNvSpPr>
            <a:spLocks noGrp="1"/>
          </p:cNvSpPr>
          <p:nvPr>
            <p:ph idx="1"/>
          </p:nvPr>
        </p:nvSpPr>
        <p:spPr/>
        <p:txBody>
          <a:bodyPr/>
          <a:lstStyle/>
          <a:p>
            <a:pPr>
              <a:defRPr/>
            </a:pPr>
            <a:r>
              <a:rPr lang="en-US" dirty="0"/>
              <a:t>How can we write length with tail recursion?</a:t>
            </a:r>
          </a:p>
          <a:p>
            <a:pPr marL="0" indent="0">
              <a:buFont typeface="Wingdings" pitchFamily="2" charset="2"/>
              <a:buNone/>
              <a:defRPr/>
            </a:pPr>
            <a:r>
              <a:rPr lang="en-US" dirty="0">
                <a:solidFill>
                  <a:srgbClr val="1400FF"/>
                </a:solidFill>
              </a:rPr>
              <a:t>let length list = </a:t>
            </a:r>
          </a:p>
          <a:p>
            <a:pPr marL="0" indent="0">
              <a:buFont typeface="Wingdings" pitchFamily="2" charset="2"/>
              <a:buNone/>
              <a:defRPr/>
            </a:pPr>
            <a:r>
              <a:rPr lang="en-US" dirty="0">
                <a:solidFill>
                  <a:srgbClr val="1400FF"/>
                </a:solidFill>
              </a:rPr>
              <a:t>    let rec </a:t>
            </a:r>
            <a:r>
              <a:rPr lang="en-US" dirty="0" err="1">
                <a:solidFill>
                  <a:srgbClr val="1400FF"/>
                </a:solidFill>
              </a:rPr>
              <a:t>length_aux</a:t>
            </a:r>
            <a:r>
              <a:rPr lang="en-US" dirty="0">
                <a:solidFill>
                  <a:srgbClr val="1400FF"/>
                </a:solidFill>
              </a:rPr>
              <a:t> list </a:t>
            </a:r>
            <a:r>
              <a:rPr lang="en-US" dirty="0" err="1">
                <a:solidFill>
                  <a:srgbClr val="1400FF"/>
                </a:solidFill>
              </a:rPr>
              <a:t>acc_length</a:t>
            </a:r>
            <a:r>
              <a:rPr lang="en-US" dirty="0">
                <a:solidFill>
                  <a:srgbClr val="1400FF"/>
                </a:solidFill>
              </a:rPr>
              <a:t> =</a:t>
            </a:r>
          </a:p>
          <a:p>
            <a:pPr marL="0" indent="0">
              <a:buFont typeface="Wingdings" pitchFamily="2" charset="2"/>
              <a:buNone/>
              <a:defRPr/>
            </a:pPr>
            <a:r>
              <a:rPr lang="en-US" dirty="0">
                <a:solidFill>
                  <a:srgbClr val="1400FF"/>
                </a:solidFill>
              </a:rPr>
              <a:t>           match list</a:t>
            </a:r>
          </a:p>
          <a:p>
            <a:pPr marL="0" indent="0">
              <a:buFont typeface="Wingdings" pitchFamily="2" charset="2"/>
              <a:buNone/>
              <a:defRPr/>
            </a:pPr>
            <a:r>
              <a:rPr lang="en-US" dirty="0">
                <a:solidFill>
                  <a:srgbClr val="1400FF"/>
                </a:solidFill>
              </a:rPr>
              <a:t>            with [ ] -&gt; </a:t>
            </a:r>
            <a:r>
              <a:rPr lang="en-US" dirty="0" err="1">
                <a:solidFill>
                  <a:srgbClr val="1400FF"/>
                </a:solidFill>
              </a:rPr>
              <a:t>acc_length</a:t>
            </a:r>
            <a:r>
              <a:rPr lang="en-US" dirty="0">
                <a:solidFill>
                  <a:srgbClr val="1400FF"/>
                </a:solidFill>
              </a:rPr>
              <a:t>                </a:t>
            </a:r>
          </a:p>
          <a:p>
            <a:pPr marL="0" indent="0">
              <a:buFont typeface="Wingdings" pitchFamily="2" charset="2"/>
              <a:buNone/>
              <a:defRPr/>
            </a:pPr>
            <a:r>
              <a:rPr lang="en-US" dirty="0">
                <a:solidFill>
                  <a:srgbClr val="1400FF"/>
                </a:solidFill>
              </a:rPr>
              <a:t>              | (x::</a:t>
            </a:r>
            <a:r>
              <a:rPr lang="en-US" dirty="0" err="1">
                <a:solidFill>
                  <a:srgbClr val="1400FF"/>
                </a:solidFill>
              </a:rPr>
              <a:t>xs</a:t>
            </a:r>
            <a:r>
              <a:rPr lang="en-US" dirty="0">
                <a:solidFill>
                  <a:srgbClr val="1400FF"/>
                </a:solidFill>
              </a:rPr>
              <a:t>) -&gt;</a:t>
            </a:r>
          </a:p>
          <a:p>
            <a:pPr marL="0" indent="0">
              <a:buFont typeface="Wingdings" pitchFamily="2" charset="2"/>
              <a:buNone/>
              <a:defRPr/>
            </a:pPr>
            <a:r>
              <a:rPr lang="en-US" dirty="0">
                <a:solidFill>
                  <a:srgbClr val="1400FF"/>
                </a:solidFill>
              </a:rPr>
              <a:t>                </a:t>
            </a:r>
            <a:r>
              <a:rPr lang="en-US" dirty="0" err="1">
                <a:solidFill>
                  <a:srgbClr val="1400FF"/>
                </a:solidFill>
              </a:rPr>
              <a:t>length_aux</a:t>
            </a:r>
            <a:r>
              <a:rPr lang="en-US" dirty="0">
                <a:solidFill>
                  <a:srgbClr val="1400FF"/>
                </a:solidFill>
              </a:rPr>
              <a:t> </a:t>
            </a:r>
            <a:r>
              <a:rPr lang="en-US" dirty="0" err="1">
                <a:solidFill>
                  <a:srgbClr val="1400FF"/>
                </a:solidFill>
              </a:rPr>
              <a:t>xs</a:t>
            </a:r>
            <a:r>
              <a:rPr lang="en-US" dirty="0">
                <a:solidFill>
                  <a:srgbClr val="1400FF"/>
                </a:solidFill>
              </a:rPr>
              <a:t> (1 + </a:t>
            </a:r>
            <a:r>
              <a:rPr lang="en-US" dirty="0" err="1">
                <a:solidFill>
                  <a:srgbClr val="1400FF"/>
                </a:solidFill>
              </a:rPr>
              <a:t>acc_length</a:t>
            </a:r>
            <a:r>
              <a:rPr lang="en-US" dirty="0">
                <a:solidFill>
                  <a:srgbClr val="1400FF"/>
                </a:solidFill>
              </a:rPr>
              <a:t>)</a:t>
            </a:r>
          </a:p>
          <a:p>
            <a:pPr marL="0" indent="0">
              <a:buFont typeface="Wingdings" pitchFamily="2" charset="2"/>
              <a:buNone/>
              <a:defRPr/>
            </a:pPr>
            <a:r>
              <a:rPr lang="en-US" dirty="0">
                <a:solidFill>
                  <a:srgbClr val="1400FF"/>
                </a:solidFill>
              </a:rPr>
              <a:t>     in </a:t>
            </a:r>
            <a:r>
              <a:rPr lang="en-US" dirty="0" err="1">
                <a:solidFill>
                  <a:srgbClr val="1400FF"/>
                </a:solidFill>
              </a:rPr>
              <a:t>length_aux</a:t>
            </a:r>
            <a:r>
              <a:rPr lang="en-US" dirty="0">
                <a:solidFill>
                  <a:srgbClr val="1400FF"/>
                </a:solidFill>
              </a:rPr>
              <a:t> list  0</a:t>
            </a:r>
          </a:p>
        </p:txBody>
      </p:sp>
    </p:spTree>
  </p:cSld>
  <p:clrMapOvr>
    <a:masterClrMapping/>
  </p:clrMapOvr>
  <p:transition spd="slow"/>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Date Placeholder 3">
            <a:extLst>
              <a:ext uri="{FF2B5EF4-FFF2-40B4-BE49-F238E27FC236}">
                <a16:creationId xmlns:a16="http://schemas.microsoft.com/office/drawing/2014/main" id="{665303ED-4B38-8AF8-49CA-BDE1A66BE7C7}"/>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F0858FFE-0962-5A41-8779-CD1BC6B1957E}" type="datetime1">
              <a:rPr lang="en-US" altLang="en-US" sz="1400" smtClean="0"/>
              <a:pPr>
                <a:spcBef>
                  <a:spcPct val="0"/>
                </a:spcBef>
                <a:buClrTx/>
                <a:buSzTx/>
                <a:buFontTx/>
                <a:buNone/>
              </a:pPr>
              <a:t>9/16/25</a:t>
            </a:fld>
            <a:endParaRPr lang="en-US" altLang="en-US" sz="1400"/>
          </a:p>
        </p:txBody>
      </p:sp>
      <p:sp>
        <p:nvSpPr>
          <p:cNvPr id="63492" name="Slide Number Placeholder 4">
            <a:extLst>
              <a:ext uri="{FF2B5EF4-FFF2-40B4-BE49-F238E27FC236}">
                <a16:creationId xmlns:a16="http://schemas.microsoft.com/office/drawing/2014/main" id="{916392E6-09EE-882F-4826-A015EF5792A9}"/>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DE16FE50-4354-A447-9218-AF76953B4C39}" type="slidenum">
              <a:rPr lang="en-US" altLang="en-US" sz="1400" smtClean="0"/>
              <a:pPr>
                <a:spcBef>
                  <a:spcPct val="0"/>
                </a:spcBef>
                <a:buClrTx/>
                <a:buSzTx/>
                <a:buFontTx/>
                <a:buNone/>
              </a:pPr>
              <a:t>30</a:t>
            </a:fld>
            <a:endParaRPr lang="en-US" altLang="en-US" sz="1400"/>
          </a:p>
        </p:txBody>
      </p:sp>
      <p:sp>
        <p:nvSpPr>
          <p:cNvPr id="63489" name="Title 1">
            <a:extLst>
              <a:ext uri="{FF2B5EF4-FFF2-40B4-BE49-F238E27FC236}">
                <a16:creationId xmlns:a16="http://schemas.microsoft.com/office/drawing/2014/main" id="{6C37C309-EC10-BBA6-F3AD-E762E01C7555}"/>
              </a:ext>
            </a:extLst>
          </p:cNvPr>
          <p:cNvSpPr>
            <a:spLocks noGrp="1" noChangeArrowheads="1"/>
          </p:cNvSpPr>
          <p:nvPr>
            <p:ph type="title"/>
          </p:nvPr>
        </p:nvSpPr>
        <p:spPr/>
        <p:txBody>
          <a:bodyPr/>
          <a:lstStyle/>
          <a:p>
            <a:r>
              <a:rPr lang="en-US" altLang="en-US">
                <a:ea typeface="ＭＳ Ｐゴシック" panose="020B0600070205080204" pitchFamily="34" charset="-128"/>
              </a:rPr>
              <a:t>CPS for Higher Order Functions</a:t>
            </a:r>
          </a:p>
        </p:txBody>
      </p:sp>
      <p:sp>
        <p:nvSpPr>
          <p:cNvPr id="63490" name="Content Placeholder 2">
            <a:extLst>
              <a:ext uri="{FF2B5EF4-FFF2-40B4-BE49-F238E27FC236}">
                <a16:creationId xmlns:a16="http://schemas.microsoft.com/office/drawing/2014/main" id="{F1ED5D90-B9A9-2BF3-2C68-A32BEABD606A}"/>
              </a:ext>
            </a:extLst>
          </p:cNvPr>
          <p:cNvSpPr>
            <a:spLocks noGrp="1" noChangeArrowheads="1"/>
          </p:cNvSpPr>
          <p:nvPr>
            <p:ph idx="1"/>
          </p:nvPr>
        </p:nvSpPr>
        <p:spPr>
          <a:xfrm>
            <a:off x="228600" y="1219200"/>
            <a:ext cx="8726488" cy="5105400"/>
          </a:xfrm>
        </p:spPr>
        <p:txBody>
          <a:bodyPr/>
          <a:lstStyle/>
          <a:p>
            <a:r>
              <a:rPr lang="en-US" altLang="en-US">
                <a:ea typeface="ＭＳ Ｐゴシック" panose="020B0600070205080204" pitchFamily="34" charset="-128"/>
              </a:rPr>
              <a:t>In CPS, every procedure / function takes a continuation to receive its result</a:t>
            </a:r>
          </a:p>
          <a:p>
            <a:r>
              <a:rPr lang="en-US" altLang="en-US">
                <a:solidFill>
                  <a:srgbClr val="000000"/>
                </a:solidFill>
                <a:ea typeface="ＭＳ Ｐゴシック" panose="020B0600070205080204" pitchFamily="34" charset="-128"/>
              </a:rPr>
              <a:t>Procedures passed as arguments take continuations</a:t>
            </a:r>
          </a:p>
          <a:p>
            <a:r>
              <a:rPr lang="en-US" altLang="en-US">
                <a:solidFill>
                  <a:srgbClr val="000000"/>
                </a:solidFill>
                <a:ea typeface="ＭＳ Ｐゴシック" panose="020B0600070205080204" pitchFamily="34" charset="-128"/>
              </a:rPr>
              <a:t>Procedures returned as results take continuations</a:t>
            </a:r>
          </a:p>
          <a:p>
            <a:r>
              <a:rPr lang="en-US" altLang="en-US">
                <a:solidFill>
                  <a:srgbClr val="000000"/>
                </a:solidFill>
                <a:ea typeface="ＭＳ Ｐゴシック" panose="020B0600070205080204" pitchFamily="34" charset="-128"/>
              </a:rPr>
              <a:t>CPS version of higher-order functions must expect input procedures to take continuations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1DC699-8CAC-3E6A-0B3E-8B13C0D2B60F}"/>
            </a:ext>
          </a:extLst>
        </p:cNvPr>
        <p:cNvGrpSpPr/>
        <p:nvPr/>
      </p:nvGrpSpPr>
      <p:grpSpPr>
        <a:xfrm>
          <a:off x="0" y="0"/>
          <a:ext cx="0" cy="0"/>
          <a:chOff x="0" y="0"/>
          <a:chExt cx="0" cy="0"/>
        </a:xfrm>
      </p:grpSpPr>
      <p:sp>
        <p:nvSpPr>
          <p:cNvPr id="70659" name="Date Placeholder 3">
            <a:extLst>
              <a:ext uri="{FF2B5EF4-FFF2-40B4-BE49-F238E27FC236}">
                <a16:creationId xmlns:a16="http://schemas.microsoft.com/office/drawing/2014/main" id="{11E7E50E-77BA-9031-3EF4-096FD63EA1E4}"/>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5E705590-A7DD-7C4A-8745-7573FFCCFB24}" type="datetime1">
              <a:rPr lang="en-US" altLang="en-US" sz="1400" smtClean="0"/>
              <a:pPr>
                <a:spcBef>
                  <a:spcPct val="0"/>
                </a:spcBef>
                <a:buClrTx/>
                <a:buSzTx/>
                <a:buFontTx/>
                <a:buNone/>
              </a:pPr>
              <a:t>9/19/25</a:t>
            </a:fld>
            <a:endParaRPr lang="en-US" altLang="en-US" sz="1400" dirty="0"/>
          </a:p>
        </p:txBody>
      </p:sp>
      <p:sp>
        <p:nvSpPr>
          <p:cNvPr id="70660" name="Slide Number Placeholder 4">
            <a:extLst>
              <a:ext uri="{FF2B5EF4-FFF2-40B4-BE49-F238E27FC236}">
                <a16:creationId xmlns:a16="http://schemas.microsoft.com/office/drawing/2014/main" id="{DAD42D76-20EB-368A-6523-C6859EC31BE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FE92C974-13C4-5144-AF4A-3A9D7252946F}" type="slidenum">
              <a:rPr lang="en-US" altLang="en-US" sz="1400" smtClean="0"/>
              <a:pPr>
                <a:spcBef>
                  <a:spcPct val="0"/>
                </a:spcBef>
                <a:buClrTx/>
                <a:buSzTx/>
                <a:buFontTx/>
                <a:buNone/>
              </a:pPr>
              <a:t>31</a:t>
            </a:fld>
            <a:endParaRPr lang="en-US" altLang="en-US" sz="1400"/>
          </a:p>
        </p:txBody>
      </p:sp>
      <p:sp>
        <p:nvSpPr>
          <p:cNvPr id="70657" name="Title 1">
            <a:extLst>
              <a:ext uri="{FF2B5EF4-FFF2-40B4-BE49-F238E27FC236}">
                <a16:creationId xmlns:a16="http://schemas.microsoft.com/office/drawing/2014/main" id="{CE654C56-CC5D-C2FA-25EF-8867D0708923}"/>
              </a:ext>
            </a:extLst>
          </p:cNvPr>
          <p:cNvSpPr>
            <a:spLocks noGrp="1" noChangeArrowheads="1"/>
          </p:cNvSpPr>
          <p:nvPr>
            <p:ph type="title"/>
          </p:nvPr>
        </p:nvSpPr>
        <p:spPr/>
        <p:txBody>
          <a:bodyPr/>
          <a:lstStyle/>
          <a:p>
            <a:r>
              <a:rPr lang="en-US" altLang="en-US" dirty="0">
                <a:ea typeface="ＭＳ Ｐゴシック" panose="020B0600070205080204" pitchFamily="34" charset="-128"/>
              </a:rPr>
              <a:t>Example: all  (1 of 12)</a:t>
            </a:r>
          </a:p>
        </p:txBody>
      </p:sp>
      <p:sp>
        <p:nvSpPr>
          <p:cNvPr id="3" name="Content Placeholder 2">
            <a:extLst>
              <a:ext uri="{FF2B5EF4-FFF2-40B4-BE49-F238E27FC236}">
                <a16:creationId xmlns:a16="http://schemas.microsoft.com/office/drawing/2014/main" id="{0BA7E8ED-BDED-5A44-319E-A71455B0C997}"/>
              </a:ext>
            </a:extLst>
          </p:cNvPr>
          <p:cNvSpPr>
            <a:spLocks noGrp="1"/>
          </p:cNvSpPr>
          <p:nvPr>
            <p:ph idx="1"/>
          </p:nvPr>
        </p:nvSpPr>
        <p:spPr/>
        <p:txBody>
          <a:bodyPr>
            <a:normAutofit fontScale="85000" lnSpcReduction="10000"/>
          </a:bodyPr>
          <a:lstStyle/>
          <a:p>
            <a:pPr marL="0" indent="0">
              <a:buFont typeface="Wingdings" charset="0"/>
              <a:buNone/>
              <a:defRPr/>
            </a:pPr>
            <a:r>
              <a:rPr lang="en-US" dirty="0">
                <a:ea typeface="ＭＳ Ｐゴシック" charset="0"/>
                <a:cs typeface="ＭＳ Ｐゴシック" charset="0"/>
              </a:rPr>
              <a:t>#</a:t>
            </a:r>
            <a:r>
              <a:rPr lang="en-US" dirty="0">
                <a:solidFill>
                  <a:srgbClr val="0000FF"/>
                </a:solidFill>
              </a:rPr>
              <a:t>let rec all (p, l) = match l with [] -&gt; true</a:t>
            </a:r>
          </a:p>
          <a:p>
            <a:pPr marL="0" indent="0">
              <a:buFont typeface="Wingdings" charset="0"/>
              <a:buNone/>
              <a:defRPr/>
            </a:pPr>
            <a:r>
              <a:rPr lang="en-US" dirty="0">
                <a:solidFill>
                  <a:srgbClr val="0000FF"/>
                </a:solidFill>
              </a:rPr>
              <a:t>     | (x :: </a:t>
            </a:r>
            <a:r>
              <a:rPr lang="en-US" dirty="0" err="1">
                <a:solidFill>
                  <a:srgbClr val="0000FF"/>
                </a:solidFill>
              </a:rPr>
              <a:t>xs</a:t>
            </a:r>
            <a:r>
              <a:rPr lang="en-US" dirty="0">
                <a:solidFill>
                  <a:srgbClr val="0000FF"/>
                </a:solidFill>
              </a:rPr>
              <a:t>) -&gt; let b = p x in </a:t>
            </a:r>
          </a:p>
          <a:p>
            <a:pPr marL="0" indent="0">
              <a:buFont typeface="Wingdings" charset="0"/>
              <a:buNone/>
              <a:defRPr/>
            </a:pPr>
            <a:r>
              <a:rPr lang="en-US" dirty="0">
                <a:solidFill>
                  <a:srgbClr val="0000FF"/>
                </a:solidFill>
              </a:rPr>
              <a:t>         if b then all (p, </a:t>
            </a:r>
            <a:r>
              <a:rPr lang="en-US" dirty="0" err="1">
                <a:solidFill>
                  <a:srgbClr val="0000FF"/>
                </a:solidFill>
              </a:rPr>
              <a:t>xs</a:t>
            </a:r>
            <a:r>
              <a:rPr lang="en-US" dirty="0">
                <a:solidFill>
                  <a:srgbClr val="0000FF"/>
                </a:solidFill>
              </a:rPr>
              <a:t>) else false</a:t>
            </a:r>
          </a:p>
          <a:p>
            <a:pPr marL="0" indent="0">
              <a:buFont typeface="Wingdings" charset="0"/>
              <a:buNone/>
              <a:defRPr/>
            </a:pPr>
            <a:r>
              <a:rPr lang="en-US" dirty="0" err="1">
                <a:solidFill>
                  <a:srgbClr val="000000"/>
                </a:solidFill>
              </a:rPr>
              <a:t>val</a:t>
            </a:r>
            <a:r>
              <a:rPr lang="en-US" dirty="0">
                <a:solidFill>
                  <a:srgbClr val="000000"/>
                </a:solidFill>
              </a:rPr>
              <a:t> all : ('a -&gt; </a:t>
            </a:r>
            <a:r>
              <a:rPr lang="en-US" dirty="0" err="1">
                <a:solidFill>
                  <a:srgbClr val="000000"/>
                </a:solidFill>
              </a:rPr>
              <a:t>bool</a:t>
            </a:r>
            <a:r>
              <a:rPr lang="en-US" dirty="0">
                <a:solidFill>
                  <a:srgbClr val="000000"/>
                </a:solidFill>
              </a:rPr>
              <a:t>) -&gt; 'a list -&gt; </a:t>
            </a:r>
            <a:r>
              <a:rPr lang="en-US" dirty="0" err="1">
                <a:solidFill>
                  <a:srgbClr val="000000"/>
                </a:solidFill>
              </a:rPr>
              <a:t>bool</a:t>
            </a:r>
            <a:r>
              <a:rPr lang="en-US" dirty="0">
                <a:solidFill>
                  <a:srgbClr val="000000"/>
                </a:solidFill>
              </a:rPr>
              <a:t> = &lt;fun&gt;</a:t>
            </a:r>
          </a:p>
          <a:p>
            <a:pPr>
              <a:buFont typeface="Wingdings" charset="0"/>
              <a:buChar char="n"/>
              <a:defRPr/>
            </a:pPr>
            <a:r>
              <a:rPr lang="en-US" dirty="0">
                <a:solidFill>
                  <a:srgbClr val="000000"/>
                </a:solidFill>
              </a:rPr>
              <a:t>What is the CPS version of this?</a:t>
            </a:r>
          </a:p>
          <a:p>
            <a:pPr marL="0" indent="0">
              <a:buFont typeface="Wingdings" charset="0"/>
              <a:buNone/>
              <a:defRPr/>
            </a:pPr>
            <a:r>
              <a:rPr lang="en-US" dirty="0">
                <a:solidFill>
                  <a:schemeClr val="bg1"/>
                </a:solidFill>
                <a:ea typeface="ＭＳ Ｐゴシック" charset="0"/>
                <a:cs typeface="ＭＳ Ｐゴシック" charset="0"/>
              </a:rPr>
              <a:t>#</a:t>
            </a:r>
            <a:r>
              <a:rPr lang="en-US" dirty="0">
                <a:solidFill>
                  <a:schemeClr val="bg1"/>
                </a:solidFill>
              </a:rPr>
              <a:t>let rec </a:t>
            </a:r>
            <a:r>
              <a:rPr lang="en-US" dirty="0" err="1">
                <a:solidFill>
                  <a:schemeClr val="bg1"/>
                </a:solidFill>
              </a:rPr>
              <a:t>allk</a:t>
            </a:r>
            <a:r>
              <a:rPr lang="en-US" dirty="0">
                <a:solidFill>
                  <a:schemeClr val="bg1"/>
                </a:solidFill>
              </a:rPr>
              <a:t> (</a:t>
            </a:r>
            <a:r>
              <a:rPr lang="en-US" dirty="0" err="1">
                <a:solidFill>
                  <a:schemeClr val="bg1"/>
                </a:solidFill>
              </a:rPr>
              <a:t>pk</a:t>
            </a:r>
            <a:r>
              <a:rPr lang="en-US" dirty="0">
                <a:solidFill>
                  <a:schemeClr val="bg1"/>
                </a:solidFill>
              </a:rPr>
              <a:t>, l) k = match l with [] -&gt;  k true</a:t>
            </a:r>
          </a:p>
          <a:p>
            <a:pPr marL="0" indent="0">
              <a:buFont typeface="Wingdings" charset="0"/>
              <a:buNone/>
              <a:defRPr/>
            </a:pPr>
            <a:r>
              <a:rPr lang="en-US" dirty="0">
                <a:solidFill>
                  <a:schemeClr val="bg1"/>
                </a:solidFill>
              </a:rPr>
              <a:t> | (x :: </a:t>
            </a:r>
            <a:r>
              <a:rPr lang="en-US" dirty="0" err="1">
                <a:solidFill>
                  <a:schemeClr val="bg1"/>
                </a:solidFill>
              </a:rPr>
              <a:t>xs</a:t>
            </a:r>
            <a:r>
              <a:rPr lang="en-US" dirty="0">
                <a:solidFill>
                  <a:schemeClr val="bg1"/>
                </a:solidFill>
              </a:rPr>
              <a:t>) -&gt; </a:t>
            </a:r>
            <a:r>
              <a:rPr lang="en-US" dirty="0" err="1">
                <a:solidFill>
                  <a:schemeClr val="bg1"/>
                </a:solidFill>
              </a:rPr>
              <a:t>pk</a:t>
            </a:r>
            <a:r>
              <a:rPr lang="en-US" dirty="0">
                <a:solidFill>
                  <a:schemeClr val="bg1"/>
                </a:solidFill>
              </a:rPr>
              <a:t> x</a:t>
            </a:r>
          </a:p>
          <a:p>
            <a:pPr marL="0" indent="0">
              <a:buFont typeface="Wingdings" charset="0"/>
              <a:buNone/>
              <a:defRPr/>
            </a:pPr>
            <a:r>
              <a:rPr lang="en-US" dirty="0">
                <a:solidFill>
                  <a:schemeClr val="bg1"/>
                </a:solidFill>
              </a:rPr>
              <a:t>            (fun b -&gt; if b then </a:t>
            </a:r>
            <a:r>
              <a:rPr lang="en-US" dirty="0" err="1">
                <a:solidFill>
                  <a:schemeClr val="bg1"/>
                </a:solidFill>
              </a:rPr>
              <a:t>allk</a:t>
            </a:r>
            <a:r>
              <a:rPr lang="en-US" dirty="0">
                <a:solidFill>
                  <a:schemeClr val="bg1"/>
                </a:solidFill>
              </a:rPr>
              <a:t> pk </a:t>
            </a:r>
            <a:r>
              <a:rPr lang="en-US" dirty="0" err="1">
                <a:solidFill>
                  <a:schemeClr val="bg1"/>
                </a:solidFill>
              </a:rPr>
              <a:t>xs</a:t>
            </a:r>
            <a:r>
              <a:rPr lang="en-US" dirty="0">
                <a:solidFill>
                  <a:schemeClr val="bg1"/>
                </a:solidFill>
              </a:rPr>
              <a:t> k</a:t>
            </a:r>
          </a:p>
          <a:p>
            <a:pPr marL="0" indent="0">
              <a:buFont typeface="Wingdings" charset="0"/>
              <a:buNone/>
              <a:defRPr/>
            </a:pPr>
            <a:r>
              <a:rPr lang="en-US" dirty="0">
                <a:solidFill>
                  <a:schemeClr val="bg1"/>
                </a:solidFill>
              </a:rPr>
              <a:t>                               else k false)</a:t>
            </a:r>
          </a:p>
          <a:p>
            <a:pPr marL="0" indent="0">
              <a:buFont typeface="Wingdings" charset="0"/>
              <a:buNone/>
              <a:defRPr/>
            </a:pPr>
            <a:r>
              <a:rPr lang="fr-FR" dirty="0">
                <a:solidFill>
                  <a:schemeClr val="bg1"/>
                </a:solidFill>
              </a:rPr>
              <a:t>val </a:t>
            </a:r>
            <a:r>
              <a:rPr lang="fr-FR" dirty="0" err="1">
                <a:solidFill>
                  <a:schemeClr val="bg1"/>
                </a:solidFill>
              </a:rPr>
              <a:t>allk</a:t>
            </a:r>
            <a:r>
              <a:rPr lang="fr-FR" dirty="0">
                <a:solidFill>
                  <a:schemeClr val="bg1"/>
                </a:solidFill>
              </a:rPr>
              <a:t> : ('a -&gt; (</a:t>
            </a:r>
            <a:r>
              <a:rPr lang="fr-FR" dirty="0" err="1">
                <a:solidFill>
                  <a:schemeClr val="bg1"/>
                </a:solidFill>
              </a:rPr>
              <a:t>bool</a:t>
            </a:r>
            <a:r>
              <a:rPr lang="fr-FR" dirty="0">
                <a:solidFill>
                  <a:schemeClr val="bg1"/>
                </a:solidFill>
              </a:rPr>
              <a:t> -&gt; 'b) -&gt; 'b) -&gt; 'a </a:t>
            </a:r>
            <a:r>
              <a:rPr lang="fr-FR" dirty="0" err="1">
                <a:solidFill>
                  <a:schemeClr val="bg1"/>
                </a:solidFill>
              </a:rPr>
              <a:t>list</a:t>
            </a:r>
            <a:r>
              <a:rPr lang="fr-FR" dirty="0">
                <a:solidFill>
                  <a:schemeClr val="bg1"/>
                </a:solidFill>
              </a:rPr>
              <a:t> -&gt; (</a:t>
            </a:r>
            <a:r>
              <a:rPr lang="fr-FR" dirty="0" err="1">
                <a:solidFill>
                  <a:schemeClr val="bg1"/>
                </a:solidFill>
              </a:rPr>
              <a:t>bool</a:t>
            </a:r>
            <a:r>
              <a:rPr lang="fr-FR" dirty="0">
                <a:solidFill>
                  <a:schemeClr val="bg1"/>
                </a:solidFill>
              </a:rPr>
              <a:t> -&gt; 'b) -&gt; 'b = &lt;fun&gt;</a:t>
            </a:r>
          </a:p>
          <a:p>
            <a:pPr marL="0" indent="0">
              <a:buFont typeface="Wingdings" charset="0"/>
              <a:buNone/>
              <a:defRPr/>
            </a:pPr>
            <a:endParaRPr lang="en-US" dirty="0"/>
          </a:p>
        </p:txBody>
      </p:sp>
    </p:spTree>
    <p:extLst>
      <p:ext uri="{BB962C8B-B14F-4D97-AF65-F5344CB8AC3E}">
        <p14:creationId xmlns:p14="http://schemas.microsoft.com/office/powerpoint/2010/main" val="17366548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BB4B71-2A3C-1528-2EEC-6B58F9DD7D5C}"/>
            </a:ext>
          </a:extLst>
        </p:cNvPr>
        <p:cNvGrpSpPr/>
        <p:nvPr/>
      </p:nvGrpSpPr>
      <p:grpSpPr>
        <a:xfrm>
          <a:off x="0" y="0"/>
          <a:ext cx="0" cy="0"/>
          <a:chOff x="0" y="0"/>
          <a:chExt cx="0" cy="0"/>
        </a:xfrm>
      </p:grpSpPr>
      <p:sp>
        <p:nvSpPr>
          <p:cNvPr id="70659" name="Date Placeholder 3">
            <a:extLst>
              <a:ext uri="{FF2B5EF4-FFF2-40B4-BE49-F238E27FC236}">
                <a16:creationId xmlns:a16="http://schemas.microsoft.com/office/drawing/2014/main" id="{6B21109D-0DF2-A1CB-5694-787425CFCE3C}"/>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5E705590-A7DD-7C4A-8745-7573FFCCFB24}" type="datetime1">
              <a:rPr lang="en-US" altLang="en-US" sz="1400" smtClean="0"/>
              <a:pPr>
                <a:spcBef>
                  <a:spcPct val="0"/>
                </a:spcBef>
                <a:buClrTx/>
                <a:buSzTx/>
                <a:buFontTx/>
                <a:buNone/>
              </a:pPr>
              <a:t>9/19/25</a:t>
            </a:fld>
            <a:endParaRPr lang="en-US" altLang="en-US" sz="1400" dirty="0"/>
          </a:p>
        </p:txBody>
      </p:sp>
      <p:sp>
        <p:nvSpPr>
          <p:cNvPr id="70660" name="Slide Number Placeholder 4">
            <a:extLst>
              <a:ext uri="{FF2B5EF4-FFF2-40B4-BE49-F238E27FC236}">
                <a16:creationId xmlns:a16="http://schemas.microsoft.com/office/drawing/2014/main" id="{E507479F-BE00-B9D9-5C10-670685F6E3D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FE92C974-13C4-5144-AF4A-3A9D7252946F}" type="slidenum">
              <a:rPr lang="en-US" altLang="en-US" sz="1400" smtClean="0"/>
              <a:pPr>
                <a:spcBef>
                  <a:spcPct val="0"/>
                </a:spcBef>
                <a:buClrTx/>
                <a:buSzTx/>
                <a:buFontTx/>
                <a:buNone/>
              </a:pPr>
              <a:t>32</a:t>
            </a:fld>
            <a:endParaRPr lang="en-US" altLang="en-US" sz="1400"/>
          </a:p>
        </p:txBody>
      </p:sp>
      <p:sp>
        <p:nvSpPr>
          <p:cNvPr id="70657" name="Title 1">
            <a:extLst>
              <a:ext uri="{FF2B5EF4-FFF2-40B4-BE49-F238E27FC236}">
                <a16:creationId xmlns:a16="http://schemas.microsoft.com/office/drawing/2014/main" id="{859A06CE-4728-8663-C9EF-6C0996C4C75F}"/>
              </a:ext>
            </a:extLst>
          </p:cNvPr>
          <p:cNvSpPr>
            <a:spLocks noGrp="1" noChangeArrowheads="1"/>
          </p:cNvSpPr>
          <p:nvPr>
            <p:ph type="title"/>
          </p:nvPr>
        </p:nvSpPr>
        <p:spPr/>
        <p:txBody>
          <a:bodyPr/>
          <a:lstStyle/>
          <a:p>
            <a:r>
              <a:rPr lang="en-US" altLang="en-US" dirty="0">
                <a:ea typeface="ＭＳ Ｐゴシック" panose="020B0600070205080204" pitchFamily="34" charset="-128"/>
              </a:rPr>
              <a:t>Example: all  (2 of 12)</a:t>
            </a:r>
          </a:p>
        </p:txBody>
      </p:sp>
      <p:sp>
        <p:nvSpPr>
          <p:cNvPr id="3" name="Content Placeholder 2">
            <a:extLst>
              <a:ext uri="{FF2B5EF4-FFF2-40B4-BE49-F238E27FC236}">
                <a16:creationId xmlns:a16="http://schemas.microsoft.com/office/drawing/2014/main" id="{34CC5E33-1AF8-9589-4E9D-57E1764D38D3}"/>
              </a:ext>
            </a:extLst>
          </p:cNvPr>
          <p:cNvSpPr>
            <a:spLocks noGrp="1"/>
          </p:cNvSpPr>
          <p:nvPr>
            <p:ph idx="1"/>
          </p:nvPr>
        </p:nvSpPr>
        <p:spPr/>
        <p:txBody>
          <a:bodyPr>
            <a:normAutofit fontScale="85000" lnSpcReduction="10000"/>
          </a:bodyPr>
          <a:lstStyle/>
          <a:p>
            <a:pPr marL="0" indent="0">
              <a:buFont typeface="Wingdings" charset="0"/>
              <a:buNone/>
              <a:defRPr/>
            </a:pPr>
            <a:r>
              <a:rPr lang="en-US" dirty="0">
                <a:ea typeface="ＭＳ Ｐゴシック" charset="0"/>
                <a:cs typeface="ＭＳ Ｐゴシック" charset="0"/>
              </a:rPr>
              <a:t>#</a:t>
            </a:r>
            <a:r>
              <a:rPr lang="en-US" dirty="0">
                <a:solidFill>
                  <a:srgbClr val="0000FF"/>
                </a:solidFill>
              </a:rPr>
              <a:t>let rec all (p, l) = match l with [] -&gt; true</a:t>
            </a:r>
          </a:p>
          <a:p>
            <a:pPr marL="0" indent="0">
              <a:buFont typeface="Wingdings" charset="0"/>
              <a:buNone/>
              <a:defRPr/>
            </a:pPr>
            <a:r>
              <a:rPr lang="en-US" dirty="0">
                <a:solidFill>
                  <a:srgbClr val="0000FF"/>
                </a:solidFill>
              </a:rPr>
              <a:t>     | (x :: </a:t>
            </a:r>
            <a:r>
              <a:rPr lang="en-US" dirty="0" err="1">
                <a:solidFill>
                  <a:srgbClr val="0000FF"/>
                </a:solidFill>
              </a:rPr>
              <a:t>xs</a:t>
            </a:r>
            <a:r>
              <a:rPr lang="en-US" dirty="0">
                <a:solidFill>
                  <a:srgbClr val="0000FF"/>
                </a:solidFill>
              </a:rPr>
              <a:t>) -&gt; let b = p x in </a:t>
            </a:r>
          </a:p>
          <a:p>
            <a:pPr marL="0" indent="0">
              <a:buFont typeface="Wingdings" charset="0"/>
              <a:buNone/>
              <a:defRPr/>
            </a:pPr>
            <a:r>
              <a:rPr lang="en-US" dirty="0">
                <a:solidFill>
                  <a:srgbClr val="0000FF"/>
                </a:solidFill>
              </a:rPr>
              <a:t>         if b then all (p, </a:t>
            </a:r>
            <a:r>
              <a:rPr lang="en-US" dirty="0" err="1">
                <a:solidFill>
                  <a:srgbClr val="0000FF"/>
                </a:solidFill>
              </a:rPr>
              <a:t>xs</a:t>
            </a:r>
            <a:r>
              <a:rPr lang="en-US" dirty="0">
                <a:solidFill>
                  <a:srgbClr val="0000FF"/>
                </a:solidFill>
              </a:rPr>
              <a:t>) else false</a:t>
            </a:r>
          </a:p>
          <a:p>
            <a:pPr marL="0" indent="0">
              <a:buFont typeface="Wingdings" charset="0"/>
              <a:buNone/>
              <a:defRPr/>
            </a:pPr>
            <a:r>
              <a:rPr lang="en-US" dirty="0" err="1">
                <a:solidFill>
                  <a:srgbClr val="000000"/>
                </a:solidFill>
              </a:rPr>
              <a:t>val</a:t>
            </a:r>
            <a:r>
              <a:rPr lang="en-US" dirty="0">
                <a:solidFill>
                  <a:srgbClr val="000000"/>
                </a:solidFill>
              </a:rPr>
              <a:t> all : ('a -&gt; </a:t>
            </a:r>
            <a:r>
              <a:rPr lang="en-US" dirty="0" err="1">
                <a:solidFill>
                  <a:srgbClr val="000000"/>
                </a:solidFill>
              </a:rPr>
              <a:t>bool</a:t>
            </a:r>
            <a:r>
              <a:rPr lang="en-US" dirty="0">
                <a:solidFill>
                  <a:srgbClr val="000000"/>
                </a:solidFill>
              </a:rPr>
              <a:t>) -&gt; 'a list -&gt; </a:t>
            </a:r>
            <a:r>
              <a:rPr lang="en-US" dirty="0" err="1">
                <a:solidFill>
                  <a:srgbClr val="000000"/>
                </a:solidFill>
              </a:rPr>
              <a:t>bool</a:t>
            </a:r>
            <a:r>
              <a:rPr lang="en-US" dirty="0">
                <a:solidFill>
                  <a:srgbClr val="000000"/>
                </a:solidFill>
              </a:rPr>
              <a:t> = &lt;fun&gt;</a:t>
            </a:r>
          </a:p>
          <a:p>
            <a:pPr>
              <a:buFont typeface="Wingdings" charset="0"/>
              <a:buChar char="n"/>
              <a:defRPr/>
            </a:pPr>
            <a:r>
              <a:rPr lang="en-US" dirty="0">
                <a:solidFill>
                  <a:srgbClr val="000000"/>
                </a:solidFill>
              </a:rPr>
              <a:t>What is the CPS version of this?</a:t>
            </a:r>
          </a:p>
          <a:p>
            <a:pPr marL="0" indent="0">
              <a:buFont typeface="Wingdings" charset="0"/>
              <a:buNone/>
              <a:defRPr/>
            </a:pPr>
            <a:r>
              <a:rPr lang="en-US" dirty="0">
                <a:ea typeface="ＭＳ Ｐゴシック" charset="0"/>
                <a:cs typeface="ＭＳ Ｐゴシック" charset="0"/>
              </a:rPr>
              <a:t>#</a:t>
            </a:r>
            <a:r>
              <a:rPr lang="en-US" dirty="0">
                <a:solidFill>
                  <a:srgbClr val="0000FF"/>
                </a:solidFill>
              </a:rPr>
              <a:t>let rec </a:t>
            </a:r>
            <a:r>
              <a:rPr lang="en-US" dirty="0" err="1">
                <a:solidFill>
                  <a:srgbClr val="0000FF"/>
                </a:solidFill>
              </a:rPr>
              <a:t>allk</a:t>
            </a:r>
            <a:r>
              <a:rPr lang="en-US" dirty="0">
                <a:solidFill>
                  <a:srgbClr val="0000FF"/>
                </a:solidFill>
              </a:rPr>
              <a:t> (</a:t>
            </a:r>
            <a:r>
              <a:rPr lang="en-US" dirty="0" err="1">
                <a:solidFill>
                  <a:srgbClr val="0000FF"/>
                </a:solidFill>
              </a:rPr>
              <a:t>pk</a:t>
            </a:r>
            <a:r>
              <a:rPr lang="en-US" dirty="0">
                <a:solidFill>
                  <a:srgbClr val="0000FF"/>
                </a:solidFill>
              </a:rPr>
              <a:t>, l) k = </a:t>
            </a:r>
            <a:r>
              <a:rPr lang="en-US" dirty="0">
                <a:solidFill>
                  <a:schemeClr val="bg1"/>
                </a:solidFill>
              </a:rPr>
              <a:t>match l with [] -&gt;  k true</a:t>
            </a:r>
          </a:p>
          <a:p>
            <a:pPr marL="0" indent="0">
              <a:buFont typeface="Wingdings" charset="0"/>
              <a:buNone/>
              <a:defRPr/>
            </a:pPr>
            <a:r>
              <a:rPr lang="en-US" dirty="0">
                <a:solidFill>
                  <a:schemeClr val="bg1"/>
                </a:solidFill>
              </a:rPr>
              <a:t> | (x :: </a:t>
            </a:r>
            <a:r>
              <a:rPr lang="en-US" dirty="0" err="1">
                <a:solidFill>
                  <a:schemeClr val="bg1"/>
                </a:solidFill>
              </a:rPr>
              <a:t>xs</a:t>
            </a:r>
            <a:r>
              <a:rPr lang="en-US" dirty="0">
                <a:solidFill>
                  <a:schemeClr val="bg1"/>
                </a:solidFill>
              </a:rPr>
              <a:t>) -&gt; </a:t>
            </a:r>
            <a:r>
              <a:rPr lang="en-US" dirty="0" err="1">
                <a:solidFill>
                  <a:schemeClr val="bg1"/>
                </a:solidFill>
              </a:rPr>
              <a:t>pk</a:t>
            </a:r>
            <a:r>
              <a:rPr lang="en-US" dirty="0">
                <a:solidFill>
                  <a:schemeClr val="bg1"/>
                </a:solidFill>
              </a:rPr>
              <a:t> x</a:t>
            </a:r>
          </a:p>
          <a:p>
            <a:pPr marL="0" indent="0">
              <a:buFont typeface="Wingdings" charset="0"/>
              <a:buNone/>
              <a:defRPr/>
            </a:pPr>
            <a:r>
              <a:rPr lang="en-US" dirty="0">
                <a:solidFill>
                  <a:schemeClr val="bg1"/>
                </a:solidFill>
              </a:rPr>
              <a:t>            (fun b -&gt; if b then </a:t>
            </a:r>
            <a:r>
              <a:rPr lang="en-US" dirty="0" err="1">
                <a:solidFill>
                  <a:schemeClr val="bg1"/>
                </a:solidFill>
              </a:rPr>
              <a:t>allk</a:t>
            </a:r>
            <a:r>
              <a:rPr lang="en-US" dirty="0">
                <a:solidFill>
                  <a:schemeClr val="bg1"/>
                </a:solidFill>
              </a:rPr>
              <a:t> pk </a:t>
            </a:r>
            <a:r>
              <a:rPr lang="en-US" dirty="0" err="1">
                <a:solidFill>
                  <a:schemeClr val="bg1"/>
                </a:solidFill>
              </a:rPr>
              <a:t>xs</a:t>
            </a:r>
            <a:r>
              <a:rPr lang="en-US" dirty="0">
                <a:solidFill>
                  <a:schemeClr val="bg1"/>
                </a:solidFill>
              </a:rPr>
              <a:t> k</a:t>
            </a:r>
          </a:p>
          <a:p>
            <a:pPr marL="0" indent="0">
              <a:buFont typeface="Wingdings" charset="0"/>
              <a:buNone/>
              <a:defRPr/>
            </a:pPr>
            <a:r>
              <a:rPr lang="en-US" dirty="0">
                <a:solidFill>
                  <a:schemeClr val="bg1"/>
                </a:solidFill>
              </a:rPr>
              <a:t>                               else k false)</a:t>
            </a:r>
          </a:p>
          <a:p>
            <a:pPr marL="0" indent="0">
              <a:buFont typeface="Wingdings" charset="0"/>
              <a:buNone/>
              <a:defRPr/>
            </a:pPr>
            <a:r>
              <a:rPr lang="fr-FR" dirty="0">
                <a:solidFill>
                  <a:schemeClr val="bg1"/>
                </a:solidFill>
              </a:rPr>
              <a:t>val </a:t>
            </a:r>
            <a:r>
              <a:rPr lang="fr-FR" dirty="0" err="1">
                <a:solidFill>
                  <a:schemeClr val="bg1"/>
                </a:solidFill>
              </a:rPr>
              <a:t>allk</a:t>
            </a:r>
            <a:r>
              <a:rPr lang="fr-FR" dirty="0">
                <a:solidFill>
                  <a:schemeClr val="bg1"/>
                </a:solidFill>
              </a:rPr>
              <a:t> : ('a -&gt; (</a:t>
            </a:r>
            <a:r>
              <a:rPr lang="fr-FR" dirty="0" err="1">
                <a:solidFill>
                  <a:schemeClr val="bg1"/>
                </a:solidFill>
              </a:rPr>
              <a:t>bool</a:t>
            </a:r>
            <a:r>
              <a:rPr lang="fr-FR" dirty="0">
                <a:solidFill>
                  <a:schemeClr val="bg1"/>
                </a:solidFill>
              </a:rPr>
              <a:t> -&gt; 'b) -&gt; 'b) -&gt; 'a </a:t>
            </a:r>
            <a:r>
              <a:rPr lang="fr-FR" dirty="0" err="1">
                <a:solidFill>
                  <a:schemeClr val="bg1"/>
                </a:solidFill>
              </a:rPr>
              <a:t>list</a:t>
            </a:r>
            <a:r>
              <a:rPr lang="fr-FR" dirty="0">
                <a:solidFill>
                  <a:schemeClr val="bg1"/>
                </a:solidFill>
              </a:rPr>
              <a:t> -&gt; (</a:t>
            </a:r>
            <a:r>
              <a:rPr lang="fr-FR" dirty="0" err="1">
                <a:solidFill>
                  <a:schemeClr val="bg1"/>
                </a:solidFill>
              </a:rPr>
              <a:t>bool</a:t>
            </a:r>
            <a:r>
              <a:rPr lang="fr-FR" dirty="0">
                <a:solidFill>
                  <a:schemeClr val="bg1"/>
                </a:solidFill>
              </a:rPr>
              <a:t> -&gt; 'b) -&gt; 'b = &lt;fun&gt;</a:t>
            </a:r>
          </a:p>
          <a:p>
            <a:pPr marL="0" indent="0">
              <a:buFont typeface="Wingdings" charset="0"/>
              <a:buNone/>
              <a:defRPr/>
            </a:pPr>
            <a:endParaRPr lang="en-US" dirty="0"/>
          </a:p>
        </p:txBody>
      </p:sp>
    </p:spTree>
    <p:extLst>
      <p:ext uri="{BB962C8B-B14F-4D97-AF65-F5344CB8AC3E}">
        <p14:creationId xmlns:p14="http://schemas.microsoft.com/office/powerpoint/2010/main" val="64186702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01498C-4AD6-74B6-F7CD-8B97413BC1A2}"/>
            </a:ext>
          </a:extLst>
        </p:cNvPr>
        <p:cNvGrpSpPr/>
        <p:nvPr/>
      </p:nvGrpSpPr>
      <p:grpSpPr>
        <a:xfrm>
          <a:off x="0" y="0"/>
          <a:ext cx="0" cy="0"/>
          <a:chOff x="0" y="0"/>
          <a:chExt cx="0" cy="0"/>
        </a:xfrm>
      </p:grpSpPr>
      <p:sp>
        <p:nvSpPr>
          <p:cNvPr id="70659" name="Date Placeholder 3">
            <a:extLst>
              <a:ext uri="{FF2B5EF4-FFF2-40B4-BE49-F238E27FC236}">
                <a16:creationId xmlns:a16="http://schemas.microsoft.com/office/drawing/2014/main" id="{211B21A2-3B7E-0FF7-9900-2A502DE8002A}"/>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5E705590-A7DD-7C4A-8745-7573FFCCFB24}" type="datetime1">
              <a:rPr lang="en-US" altLang="en-US" sz="1400" smtClean="0"/>
              <a:pPr>
                <a:spcBef>
                  <a:spcPct val="0"/>
                </a:spcBef>
                <a:buClrTx/>
                <a:buSzTx/>
                <a:buFontTx/>
                <a:buNone/>
              </a:pPr>
              <a:t>9/19/25</a:t>
            </a:fld>
            <a:endParaRPr lang="en-US" altLang="en-US" sz="1400" dirty="0"/>
          </a:p>
        </p:txBody>
      </p:sp>
      <p:sp>
        <p:nvSpPr>
          <p:cNvPr id="70660" name="Slide Number Placeholder 4">
            <a:extLst>
              <a:ext uri="{FF2B5EF4-FFF2-40B4-BE49-F238E27FC236}">
                <a16:creationId xmlns:a16="http://schemas.microsoft.com/office/drawing/2014/main" id="{42EF4DE2-3934-6FA4-4DF4-302E24FAA6F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FE92C974-13C4-5144-AF4A-3A9D7252946F}" type="slidenum">
              <a:rPr lang="en-US" altLang="en-US" sz="1400" smtClean="0"/>
              <a:pPr>
                <a:spcBef>
                  <a:spcPct val="0"/>
                </a:spcBef>
                <a:buClrTx/>
                <a:buSzTx/>
                <a:buFontTx/>
                <a:buNone/>
              </a:pPr>
              <a:t>33</a:t>
            </a:fld>
            <a:endParaRPr lang="en-US" altLang="en-US" sz="1400"/>
          </a:p>
        </p:txBody>
      </p:sp>
      <p:sp>
        <p:nvSpPr>
          <p:cNvPr id="70657" name="Title 1">
            <a:extLst>
              <a:ext uri="{FF2B5EF4-FFF2-40B4-BE49-F238E27FC236}">
                <a16:creationId xmlns:a16="http://schemas.microsoft.com/office/drawing/2014/main" id="{B6638B52-75B8-03FA-0CF9-9F4B23DDCF0B}"/>
              </a:ext>
            </a:extLst>
          </p:cNvPr>
          <p:cNvSpPr>
            <a:spLocks noGrp="1" noChangeArrowheads="1"/>
          </p:cNvSpPr>
          <p:nvPr>
            <p:ph type="title"/>
          </p:nvPr>
        </p:nvSpPr>
        <p:spPr/>
        <p:txBody>
          <a:bodyPr/>
          <a:lstStyle/>
          <a:p>
            <a:r>
              <a:rPr lang="en-US" altLang="en-US" dirty="0">
                <a:ea typeface="ＭＳ Ｐゴシック" panose="020B0600070205080204" pitchFamily="34" charset="-128"/>
              </a:rPr>
              <a:t>Example: all  (3 of 12)</a:t>
            </a:r>
          </a:p>
        </p:txBody>
      </p:sp>
      <p:sp>
        <p:nvSpPr>
          <p:cNvPr id="3" name="Content Placeholder 2">
            <a:extLst>
              <a:ext uri="{FF2B5EF4-FFF2-40B4-BE49-F238E27FC236}">
                <a16:creationId xmlns:a16="http://schemas.microsoft.com/office/drawing/2014/main" id="{65A52B3F-1740-C4B3-C236-453A29027C58}"/>
              </a:ext>
            </a:extLst>
          </p:cNvPr>
          <p:cNvSpPr>
            <a:spLocks noGrp="1"/>
          </p:cNvSpPr>
          <p:nvPr>
            <p:ph idx="1"/>
          </p:nvPr>
        </p:nvSpPr>
        <p:spPr/>
        <p:txBody>
          <a:bodyPr>
            <a:normAutofit fontScale="85000" lnSpcReduction="10000"/>
          </a:bodyPr>
          <a:lstStyle/>
          <a:p>
            <a:pPr marL="0" indent="0">
              <a:buFont typeface="Wingdings" charset="0"/>
              <a:buNone/>
              <a:defRPr/>
            </a:pPr>
            <a:r>
              <a:rPr lang="en-US" dirty="0">
                <a:ea typeface="ＭＳ Ｐゴシック" charset="0"/>
                <a:cs typeface="ＭＳ Ｐゴシック" charset="0"/>
              </a:rPr>
              <a:t>#</a:t>
            </a:r>
            <a:r>
              <a:rPr lang="en-US" dirty="0">
                <a:solidFill>
                  <a:srgbClr val="0000FF"/>
                </a:solidFill>
              </a:rPr>
              <a:t>let rec all (p, l) = match l with [] -&gt; true</a:t>
            </a:r>
          </a:p>
          <a:p>
            <a:pPr marL="0" indent="0">
              <a:buFont typeface="Wingdings" charset="0"/>
              <a:buNone/>
              <a:defRPr/>
            </a:pPr>
            <a:r>
              <a:rPr lang="en-US" dirty="0">
                <a:solidFill>
                  <a:srgbClr val="0000FF"/>
                </a:solidFill>
              </a:rPr>
              <a:t>     | (x :: </a:t>
            </a:r>
            <a:r>
              <a:rPr lang="en-US" dirty="0" err="1">
                <a:solidFill>
                  <a:srgbClr val="0000FF"/>
                </a:solidFill>
              </a:rPr>
              <a:t>xs</a:t>
            </a:r>
            <a:r>
              <a:rPr lang="en-US" dirty="0">
                <a:solidFill>
                  <a:srgbClr val="0000FF"/>
                </a:solidFill>
              </a:rPr>
              <a:t>) -&gt; let b = p x in </a:t>
            </a:r>
          </a:p>
          <a:p>
            <a:pPr marL="0" indent="0">
              <a:buFont typeface="Wingdings" charset="0"/>
              <a:buNone/>
              <a:defRPr/>
            </a:pPr>
            <a:r>
              <a:rPr lang="en-US" dirty="0">
                <a:solidFill>
                  <a:srgbClr val="0000FF"/>
                </a:solidFill>
              </a:rPr>
              <a:t>         if b then all (p, </a:t>
            </a:r>
            <a:r>
              <a:rPr lang="en-US" dirty="0" err="1">
                <a:solidFill>
                  <a:srgbClr val="0000FF"/>
                </a:solidFill>
              </a:rPr>
              <a:t>xs</a:t>
            </a:r>
            <a:r>
              <a:rPr lang="en-US" dirty="0">
                <a:solidFill>
                  <a:srgbClr val="0000FF"/>
                </a:solidFill>
              </a:rPr>
              <a:t>) else false</a:t>
            </a:r>
          </a:p>
          <a:p>
            <a:pPr marL="0" indent="0">
              <a:buFont typeface="Wingdings" charset="0"/>
              <a:buNone/>
              <a:defRPr/>
            </a:pPr>
            <a:r>
              <a:rPr lang="en-US" dirty="0" err="1">
                <a:solidFill>
                  <a:srgbClr val="000000"/>
                </a:solidFill>
              </a:rPr>
              <a:t>val</a:t>
            </a:r>
            <a:r>
              <a:rPr lang="en-US" dirty="0">
                <a:solidFill>
                  <a:srgbClr val="000000"/>
                </a:solidFill>
              </a:rPr>
              <a:t> all : ('a -&gt; </a:t>
            </a:r>
            <a:r>
              <a:rPr lang="en-US" dirty="0" err="1">
                <a:solidFill>
                  <a:srgbClr val="000000"/>
                </a:solidFill>
              </a:rPr>
              <a:t>bool</a:t>
            </a:r>
            <a:r>
              <a:rPr lang="en-US" dirty="0">
                <a:solidFill>
                  <a:srgbClr val="000000"/>
                </a:solidFill>
              </a:rPr>
              <a:t>) -&gt; 'a list -&gt; </a:t>
            </a:r>
            <a:r>
              <a:rPr lang="en-US" dirty="0" err="1">
                <a:solidFill>
                  <a:srgbClr val="000000"/>
                </a:solidFill>
              </a:rPr>
              <a:t>bool</a:t>
            </a:r>
            <a:r>
              <a:rPr lang="en-US" dirty="0">
                <a:solidFill>
                  <a:srgbClr val="000000"/>
                </a:solidFill>
              </a:rPr>
              <a:t> = &lt;fun&gt;</a:t>
            </a:r>
          </a:p>
          <a:p>
            <a:pPr>
              <a:buFont typeface="Wingdings" charset="0"/>
              <a:buChar char="n"/>
              <a:defRPr/>
            </a:pPr>
            <a:r>
              <a:rPr lang="en-US" dirty="0">
                <a:solidFill>
                  <a:srgbClr val="000000"/>
                </a:solidFill>
              </a:rPr>
              <a:t>What is the CPS version of this?</a:t>
            </a:r>
          </a:p>
          <a:p>
            <a:pPr marL="0" indent="0">
              <a:buFont typeface="Wingdings" charset="0"/>
              <a:buNone/>
              <a:defRPr/>
            </a:pPr>
            <a:r>
              <a:rPr lang="en-US" dirty="0">
                <a:ea typeface="ＭＳ Ｐゴシック" charset="0"/>
                <a:cs typeface="ＭＳ Ｐゴシック" charset="0"/>
              </a:rPr>
              <a:t>#</a:t>
            </a:r>
            <a:r>
              <a:rPr lang="en-US" dirty="0">
                <a:solidFill>
                  <a:srgbClr val="0000FF"/>
                </a:solidFill>
              </a:rPr>
              <a:t>let rec </a:t>
            </a:r>
            <a:r>
              <a:rPr lang="en-US" dirty="0" err="1">
                <a:solidFill>
                  <a:srgbClr val="0000FF"/>
                </a:solidFill>
              </a:rPr>
              <a:t>allk</a:t>
            </a:r>
            <a:r>
              <a:rPr lang="en-US" dirty="0">
                <a:solidFill>
                  <a:srgbClr val="0000FF"/>
                </a:solidFill>
              </a:rPr>
              <a:t> (</a:t>
            </a:r>
            <a:r>
              <a:rPr lang="en-US" dirty="0" err="1">
                <a:solidFill>
                  <a:srgbClr val="0000FF"/>
                </a:solidFill>
              </a:rPr>
              <a:t>pk</a:t>
            </a:r>
            <a:r>
              <a:rPr lang="en-US" dirty="0">
                <a:solidFill>
                  <a:srgbClr val="0000FF"/>
                </a:solidFill>
              </a:rPr>
              <a:t>, l) k = match l with [] -&gt;  </a:t>
            </a:r>
            <a:r>
              <a:rPr lang="en-US" dirty="0">
                <a:solidFill>
                  <a:schemeClr val="bg1"/>
                </a:solidFill>
              </a:rPr>
              <a:t>k true</a:t>
            </a:r>
          </a:p>
          <a:p>
            <a:pPr marL="0" indent="0">
              <a:buFont typeface="Wingdings" charset="0"/>
              <a:buNone/>
              <a:defRPr/>
            </a:pPr>
            <a:r>
              <a:rPr lang="en-US" dirty="0">
                <a:solidFill>
                  <a:schemeClr val="bg1"/>
                </a:solidFill>
              </a:rPr>
              <a:t> </a:t>
            </a:r>
            <a:r>
              <a:rPr lang="en-US" dirty="0">
                <a:solidFill>
                  <a:srgbClr val="0000FF"/>
                </a:solidFill>
              </a:rPr>
              <a:t>| (x :: </a:t>
            </a:r>
            <a:r>
              <a:rPr lang="en-US" dirty="0" err="1">
                <a:solidFill>
                  <a:srgbClr val="0000FF"/>
                </a:solidFill>
              </a:rPr>
              <a:t>xs</a:t>
            </a:r>
            <a:r>
              <a:rPr lang="en-US" dirty="0">
                <a:solidFill>
                  <a:srgbClr val="0000FF"/>
                </a:solidFill>
              </a:rPr>
              <a:t>) -&gt; </a:t>
            </a:r>
            <a:r>
              <a:rPr lang="en-US" dirty="0" err="1">
                <a:solidFill>
                  <a:schemeClr val="bg1"/>
                </a:solidFill>
              </a:rPr>
              <a:t>pk</a:t>
            </a:r>
            <a:r>
              <a:rPr lang="en-US" dirty="0">
                <a:solidFill>
                  <a:schemeClr val="bg1"/>
                </a:solidFill>
              </a:rPr>
              <a:t> x</a:t>
            </a:r>
          </a:p>
          <a:p>
            <a:pPr marL="0" indent="0">
              <a:buFont typeface="Wingdings" charset="0"/>
              <a:buNone/>
              <a:defRPr/>
            </a:pPr>
            <a:r>
              <a:rPr lang="en-US" dirty="0">
                <a:solidFill>
                  <a:schemeClr val="bg1"/>
                </a:solidFill>
              </a:rPr>
              <a:t>            (fun b -&gt; if b then </a:t>
            </a:r>
            <a:r>
              <a:rPr lang="en-US" dirty="0" err="1">
                <a:solidFill>
                  <a:schemeClr val="bg1"/>
                </a:solidFill>
              </a:rPr>
              <a:t>allk</a:t>
            </a:r>
            <a:r>
              <a:rPr lang="en-US" dirty="0">
                <a:solidFill>
                  <a:schemeClr val="bg1"/>
                </a:solidFill>
              </a:rPr>
              <a:t> pk </a:t>
            </a:r>
            <a:r>
              <a:rPr lang="en-US" dirty="0" err="1">
                <a:solidFill>
                  <a:schemeClr val="bg1"/>
                </a:solidFill>
              </a:rPr>
              <a:t>xs</a:t>
            </a:r>
            <a:r>
              <a:rPr lang="en-US" dirty="0">
                <a:solidFill>
                  <a:schemeClr val="bg1"/>
                </a:solidFill>
              </a:rPr>
              <a:t> k</a:t>
            </a:r>
          </a:p>
          <a:p>
            <a:pPr marL="0" indent="0">
              <a:buFont typeface="Wingdings" charset="0"/>
              <a:buNone/>
              <a:defRPr/>
            </a:pPr>
            <a:r>
              <a:rPr lang="en-US" dirty="0">
                <a:solidFill>
                  <a:schemeClr val="bg1"/>
                </a:solidFill>
              </a:rPr>
              <a:t>                               else k false)</a:t>
            </a:r>
          </a:p>
          <a:p>
            <a:pPr marL="0" indent="0">
              <a:buFont typeface="Wingdings" charset="0"/>
              <a:buNone/>
              <a:defRPr/>
            </a:pPr>
            <a:r>
              <a:rPr lang="fr-FR" dirty="0">
                <a:solidFill>
                  <a:schemeClr val="bg1"/>
                </a:solidFill>
              </a:rPr>
              <a:t>val </a:t>
            </a:r>
            <a:r>
              <a:rPr lang="fr-FR" dirty="0" err="1">
                <a:solidFill>
                  <a:schemeClr val="bg1"/>
                </a:solidFill>
              </a:rPr>
              <a:t>allk</a:t>
            </a:r>
            <a:r>
              <a:rPr lang="fr-FR" dirty="0">
                <a:solidFill>
                  <a:schemeClr val="bg1"/>
                </a:solidFill>
              </a:rPr>
              <a:t> : ('a -&gt; (</a:t>
            </a:r>
            <a:r>
              <a:rPr lang="fr-FR" dirty="0" err="1">
                <a:solidFill>
                  <a:schemeClr val="bg1"/>
                </a:solidFill>
              </a:rPr>
              <a:t>bool</a:t>
            </a:r>
            <a:r>
              <a:rPr lang="fr-FR" dirty="0">
                <a:solidFill>
                  <a:schemeClr val="bg1"/>
                </a:solidFill>
              </a:rPr>
              <a:t> -&gt; 'b) -&gt; 'b) -&gt; 'a </a:t>
            </a:r>
            <a:r>
              <a:rPr lang="fr-FR" dirty="0" err="1">
                <a:solidFill>
                  <a:schemeClr val="bg1"/>
                </a:solidFill>
              </a:rPr>
              <a:t>list</a:t>
            </a:r>
            <a:r>
              <a:rPr lang="fr-FR" dirty="0">
                <a:solidFill>
                  <a:schemeClr val="bg1"/>
                </a:solidFill>
              </a:rPr>
              <a:t> -&gt; (</a:t>
            </a:r>
            <a:r>
              <a:rPr lang="fr-FR" dirty="0" err="1">
                <a:solidFill>
                  <a:schemeClr val="bg1"/>
                </a:solidFill>
              </a:rPr>
              <a:t>bool</a:t>
            </a:r>
            <a:r>
              <a:rPr lang="fr-FR" dirty="0">
                <a:solidFill>
                  <a:schemeClr val="bg1"/>
                </a:solidFill>
              </a:rPr>
              <a:t> -&gt; 'b) -&gt; 'b = &lt;fun&gt;</a:t>
            </a:r>
          </a:p>
          <a:p>
            <a:pPr marL="0" indent="0">
              <a:buFont typeface="Wingdings" charset="0"/>
              <a:buNone/>
              <a:defRPr/>
            </a:pPr>
            <a:endParaRPr lang="en-US" dirty="0"/>
          </a:p>
        </p:txBody>
      </p:sp>
    </p:spTree>
    <p:extLst>
      <p:ext uri="{BB962C8B-B14F-4D97-AF65-F5344CB8AC3E}">
        <p14:creationId xmlns:p14="http://schemas.microsoft.com/office/powerpoint/2010/main" val="289721073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11BF23-51A6-21CE-2B92-C5CCB4D5C196}"/>
            </a:ext>
          </a:extLst>
        </p:cNvPr>
        <p:cNvGrpSpPr/>
        <p:nvPr/>
      </p:nvGrpSpPr>
      <p:grpSpPr>
        <a:xfrm>
          <a:off x="0" y="0"/>
          <a:ext cx="0" cy="0"/>
          <a:chOff x="0" y="0"/>
          <a:chExt cx="0" cy="0"/>
        </a:xfrm>
      </p:grpSpPr>
      <p:sp>
        <p:nvSpPr>
          <p:cNvPr id="70659" name="Date Placeholder 3">
            <a:extLst>
              <a:ext uri="{FF2B5EF4-FFF2-40B4-BE49-F238E27FC236}">
                <a16:creationId xmlns:a16="http://schemas.microsoft.com/office/drawing/2014/main" id="{C2981495-8959-8C1A-8ADD-5CAA3A9543DF}"/>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5E705590-A7DD-7C4A-8745-7573FFCCFB24}" type="datetime1">
              <a:rPr lang="en-US" altLang="en-US" sz="1400" smtClean="0"/>
              <a:pPr>
                <a:spcBef>
                  <a:spcPct val="0"/>
                </a:spcBef>
                <a:buClrTx/>
                <a:buSzTx/>
                <a:buFontTx/>
                <a:buNone/>
              </a:pPr>
              <a:t>9/19/25</a:t>
            </a:fld>
            <a:endParaRPr lang="en-US" altLang="en-US" sz="1400" dirty="0"/>
          </a:p>
        </p:txBody>
      </p:sp>
      <p:sp>
        <p:nvSpPr>
          <p:cNvPr id="70660" name="Slide Number Placeholder 4">
            <a:extLst>
              <a:ext uri="{FF2B5EF4-FFF2-40B4-BE49-F238E27FC236}">
                <a16:creationId xmlns:a16="http://schemas.microsoft.com/office/drawing/2014/main" id="{858412F6-413B-8242-C9AE-5AC0E24D358A}"/>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FE92C974-13C4-5144-AF4A-3A9D7252946F}" type="slidenum">
              <a:rPr lang="en-US" altLang="en-US" sz="1400" smtClean="0"/>
              <a:pPr>
                <a:spcBef>
                  <a:spcPct val="0"/>
                </a:spcBef>
                <a:buClrTx/>
                <a:buSzTx/>
                <a:buFontTx/>
                <a:buNone/>
              </a:pPr>
              <a:t>34</a:t>
            </a:fld>
            <a:endParaRPr lang="en-US" altLang="en-US" sz="1400"/>
          </a:p>
        </p:txBody>
      </p:sp>
      <p:sp>
        <p:nvSpPr>
          <p:cNvPr id="70657" name="Title 1">
            <a:extLst>
              <a:ext uri="{FF2B5EF4-FFF2-40B4-BE49-F238E27FC236}">
                <a16:creationId xmlns:a16="http://schemas.microsoft.com/office/drawing/2014/main" id="{D810F668-C632-C19E-F9E1-160F47774269}"/>
              </a:ext>
            </a:extLst>
          </p:cNvPr>
          <p:cNvSpPr>
            <a:spLocks noGrp="1" noChangeArrowheads="1"/>
          </p:cNvSpPr>
          <p:nvPr>
            <p:ph type="title"/>
          </p:nvPr>
        </p:nvSpPr>
        <p:spPr/>
        <p:txBody>
          <a:bodyPr/>
          <a:lstStyle/>
          <a:p>
            <a:r>
              <a:rPr lang="en-US" altLang="en-US" dirty="0">
                <a:ea typeface="ＭＳ Ｐゴシック" panose="020B0600070205080204" pitchFamily="34" charset="-128"/>
              </a:rPr>
              <a:t>Example: all  (4 of 12)</a:t>
            </a:r>
          </a:p>
        </p:txBody>
      </p:sp>
      <p:sp>
        <p:nvSpPr>
          <p:cNvPr id="3" name="Content Placeholder 2">
            <a:extLst>
              <a:ext uri="{FF2B5EF4-FFF2-40B4-BE49-F238E27FC236}">
                <a16:creationId xmlns:a16="http://schemas.microsoft.com/office/drawing/2014/main" id="{156C0772-37EE-C050-8879-61A375E96ACD}"/>
              </a:ext>
            </a:extLst>
          </p:cNvPr>
          <p:cNvSpPr>
            <a:spLocks noGrp="1"/>
          </p:cNvSpPr>
          <p:nvPr>
            <p:ph idx="1"/>
          </p:nvPr>
        </p:nvSpPr>
        <p:spPr/>
        <p:txBody>
          <a:bodyPr>
            <a:normAutofit fontScale="85000" lnSpcReduction="10000"/>
          </a:bodyPr>
          <a:lstStyle/>
          <a:p>
            <a:pPr marL="0" indent="0">
              <a:buFont typeface="Wingdings" charset="0"/>
              <a:buNone/>
              <a:defRPr/>
            </a:pPr>
            <a:r>
              <a:rPr lang="en-US" dirty="0">
                <a:ea typeface="ＭＳ Ｐゴシック" charset="0"/>
                <a:cs typeface="ＭＳ Ｐゴシック" charset="0"/>
              </a:rPr>
              <a:t>#</a:t>
            </a:r>
            <a:r>
              <a:rPr lang="en-US" dirty="0">
                <a:solidFill>
                  <a:srgbClr val="0000FF"/>
                </a:solidFill>
              </a:rPr>
              <a:t>let rec all (p, l) = match l with [] -&gt; true</a:t>
            </a:r>
          </a:p>
          <a:p>
            <a:pPr marL="0" indent="0">
              <a:buFont typeface="Wingdings" charset="0"/>
              <a:buNone/>
              <a:defRPr/>
            </a:pPr>
            <a:r>
              <a:rPr lang="en-US" dirty="0">
                <a:solidFill>
                  <a:srgbClr val="0000FF"/>
                </a:solidFill>
              </a:rPr>
              <a:t>     | (x :: </a:t>
            </a:r>
            <a:r>
              <a:rPr lang="en-US" dirty="0" err="1">
                <a:solidFill>
                  <a:srgbClr val="0000FF"/>
                </a:solidFill>
              </a:rPr>
              <a:t>xs</a:t>
            </a:r>
            <a:r>
              <a:rPr lang="en-US" dirty="0">
                <a:solidFill>
                  <a:srgbClr val="0000FF"/>
                </a:solidFill>
              </a:rPr>
              <a:t>) -&gt; let b = p x in </a:t>
            </a:r>
          </a:p>
          <a:p>
            <a:pPr marL="0" indent="0">
              <a:buFont typeface="Wingdings" charset="0"/>
              <a:buNone/>
              <a:defRPr/>
            </a:pPr>
            <a:r>
              <a:rPr lang="en-US" dirty="0">
                <a:solidFill>
                  <a:srgbClr val="0000FF"/>
                </a:solidFill>
              </a:rPr>
              <a:t>         if b then all (p, </a:t>
            </a:r>
            <a:r>
              <a:rPr lang="en-US" dirty="0" err="1">
                <a:solidFill>
                  <a:srgbClr val="0000FF"/>
                </a:solidFill>
              </a:rPr>
              <a:t>xs</a:t>
            </a:r>
            <a:r>
              <a:rPr lang="en-US" dirty="0">
                <a:solidFill>
                  <a:srgbClr val="0000FF"/>
                </a:solidFill>
              </a:rPr>
              <a:t>) else false</a:t>
            </a:r>
          </a:p>
          <a:p>
            <a:pPr marL="0" indent="0">
              <a:buFont typeface="Wingdings" charset="0"/>
              <a:buNone/>
              <a:defRPr/>
            </a:pPr>
            <a:r>
              <a:rPr lang="en-US" dirty="0" err="1">
                <a:solidFill>
                  <a:srgbClr val="000000"/>
                </a:solidFill>
              </a:rPr>
              <a:t>val</a:t>
            </a:r>
            <a:r>
              <a:rPr lang="en-US" dirty="0">
                <a:solidFill>
                  <a:srgbClr val="000000"/>
                </a:solidFill>
              </a:rPr>
              <a:t> all : ('a -&gt; </a:t>
            </a:r>
            <a:r>
              <a:rPr lang="en-US" dirty="0" err="1">
                <a:solidFill>
                  <a:srgbClr val="000000"/>
                </a:solidFill>
              </a:rPr>
              <a:t>bool</a:t>
            </a:r>
            <a:r>
              <a:rPr lang="en-US" dirty="0">
                <a:solidFill>
                  <a:srgbClr val="000000"/>
                </a:solidFill>
              </a:rPr>
              <a:t>) -&gt; 'a list -&gt; </a:t>
            </a:r>
            <a:r>
              <a:rPr lang="en-US" dirty="0" err="1">
                <a:solidFill>
                  <a:srgbClr val="000000"/>
                </a:solidFill>
              </a:rPr>
              <a:t>bool</a:t>
            </a:r>
            <a:r>
              <a:rPr lang="en-US" dirty="0">
                <a:solidFill>
                  <a:srgbClr val="000000"/>
                </a:solidFill>
              </a:rPr>
              <a:t> = &lt;fun&gt;</a:t>
            </a:r>
          </a:p>
          <a:p>
            <a:pPr>
              <a:buFont typeface="Wingdings" charset="0"/>
              <a:buChar char="n"/>
              <a:defRPr/>
            </a:pPr>
            <a:r>
              <a:rPr lang="en-US" dirty="0">
                <a:solidFill>
                  <a:srgbClr val="000000"/>
                </a:solidFill>
              </a:rPr>
              <a:t>What is the CPS version of this?</a:t>
            </a:r>
          </a:p>
          <a:p>
            <a:pPr marL="0" indent="0">
              <a:buFont typeface="Wingdings" charset="0"/>
              <a:buNone/>
              <a:defRPr/>
            </a:pPr>
            <a:r>
              <a:rPr lang="en-US" dirty="0">
                <a:ea typeface="ＭＳ Ｐゴシック" charset="0"/>
                <a:cs typeface="ＭＳ Ｐゴシック" charset="0"/>
              </a:rPr>
              <a:t>#</a:t>
            </a:r>
            <a:r>
              <a:rPr lang="en-US" dirty="0">
                <a:solidFill>
                  <a:srgbClr val="0000FF"/>
                </a:solidFill>
              </a:rPr>
              <a:t>let rec </a:t>
            </a:r>
            <a:r>
              <a:rPr lang="en-US" dirty="0" err="1">
                <a:solidFill>
                  <a:srgbClr val="0000FF"/>
                </a:solidFill>
              </a:rPr>
              <a:t>allk</a:t>
            </a:r>
            <a:r>
              <a:rPr lang="en-US" dirty="0">
                <a:solidFill>
                  <a:srgbClr val="0000FF"/>
                </a:solidFill>
              </a:rPr>
              <a:t> (</a:t>
            </a:r>
            <a:r>
              <a:rPr lang="en-US" dirty="0" err="1">
                <a:solidFill>
                  <a:srgbClr val="0000FF"/>
                </a:solidFill>
              </a:rPr>
              <a:t>pk</a:t>
            </a:r>
            <a:r>
              <a:rPr lang="en-US" dirty="0">
                <a:solidFill>
                  <a:srgbClr val="0000FF"/>
                </a:solidFill>
              </a:rPr>
              <a:t>, l) k = match l with [] -&gt;  </a:t>
            </a:r>
            <a:r>
              <a:rPr lang="en-US" dirty="0">
                <a:solidFill>
                  <a:schemeClr val="bg1"/>
                </a:solidFill>
              </a:rPr>
              <a:t>k </a:t>
            </a:r>
            <a:r>
              <a:rPr lang="en-US" dirty="0">
                <a:solidFill>
                  <a:srgbClr val="0000FF"/>
                </a:solidFill>
              </a:rPr>
              <a:t>true</a:t>
            </a:r>
          </a:p>
          <a:p>
            <a:pPr marL="0" indent="0">
              <a:buFont typeface="Wingdings" charset="0"/>
              <a:buNone/>
              <a:defRPr/>
            </a:pPr>
            <a:r>
              <a:rPr lang="en-US" dirty="0">
                <a:solidFill>
                  <a:srgbClr val="0000FF"/>
                </a:solidFill>
              </a:rPr>
              <a:t> | (x :: </a:t>
            </a:r>
            <a:r>
              <a:rPr lang="en-US" dirty="0" err="1">
                <a:solidFill>
                  <a:srgbClr val="0000FF"/>
                </a:solidFill>
              </a:rPr>
              <a:t>xs</a:t>
            </a:r>
            <a:r>
              <a:rPr lang="en-US" dirty="0">
                <a:solidFill>
                  <a:srgbClr val="0000FF"/>
                </a:solidFill>
              </a:rPr>
              <a:t>) -&gt; </a:t>
            </a:r>
            <a:r>
              <a:rPr lang="en-US" dirty="0" err="1">
                <a:solidFill>
                  <a:schemeClr val="bg1"/>
                </a:solidFill>
              </a:rPr>
              <a:t>pk</a:t>
            </a:r>
            <a:r>
              <a:rPr lang="en-US" dirty="0">
                <a:solidFill>
                  <a:schemeClr val="bg1"/>
                </a:solidFill>
              </a:rPr>
              <a:t> x</a:t>
            </a:r>
          </a:p>
          <a:p>
            <a:pPr marL="0" indent="0">
              <a:buFont typeface="Wingdings" charset="0"/>
              <a:buNone/>
              <a:defRPr/>
            </a:pPr>
            <a:r>
              <a:rPr lang="en-US" dirty="0">
                <a:solidFill>
                  <a:srgbClr val="0000FF"/>
                </a:solidFill>
              </a:rPr>
              <a:t>        </a:t>
            </a:r>
            <a:r>
              <a:rPr lang="en-US" dirty="0">
                <a:solidFill>
                  <a:schemeClr val="bg1"/>
                </a:solidFill>
              </a:rPr>
              <a:t>    (fun b -&gt; if b then </a:t>
            </a:r>
            <a:r>
              <a:rPr lang="en-US" dirty="0" err="1">
                <a:solidFill>
                  <a:schemeClr val="bg1"/>
                </a:solidFill>
              </a:rPr>
              <a:t>allk</a:t>
            </a:r>
            <a:r>
              <a:rPr lang="en-US" dirty="0">
                <a:solidFill>
                  <a:schemeClr val="bg1"/>
                </a:solidFill>
              </a:rPr>
              <a:t> pk </a:t>
            </a:r>
            <a:r>
              <a:rPr lang="en-US" dirty="0" err="1">
                <a:solidFill>
                  <a:schemeClr val="bg1"/>
                </a:solidFill>
              </a:rPr>
              <a:t>xs</a:t>
            </a:r>
            <a:r>
              <a:rPr lang="en-US" dirty="0">
                <a:solidFill>
                  <a:schemeClr val="bg1"/>
                </a:solidFill>
              </a:rPr>
              <a:t> k</a:t>
            </a:r>
          </a:p>
          <a:p>
            <a:pPr marL="0" indent="0">
              <a:buFont typeface="Wingdings" charset="0"/>
              <a:buNone/>
              <a:defRPr/>
            </a:pPr>
            <a:r>
              <a:rPr lang="en-US" dirty="0">
                <a:solidFill>
                  <a:schemeClr val="bg1"/>
                </a:solidFill>
              </a:rPr>
              <a:t>                               else k false)</a:t>
            </a:r>
          </a:p>
          <a:p>
            <a:pPr marL="0" indent="0">
              <a:buFont typeface="Wingdings" charset="0"/>
              <a:buNone/>
              <a:defRPr/>
            </a:pPr>
            <a:r>
              <a:rPr lang="fr-FR" dirty="0">
                <a:solidFill>
                  <a:schemeClr val="bg1"/>
                </a:solidFill>
              </a:rPr>
              <a:t>val </a:t>
            </a:r>
            <a:r>
              <a:rPr lang="fr-FR" dirty="0" err="1">
                <a:solidFill>
                  <a:schemeClr val="bg1"/>
                </a:solidFill>
              </a:rPr>
              <a:t>allk</a:t>
            </a:r>
            <a:r>
              <a:rPr lang="fr-FR" dirty="0">
                <a:solidFill>
                  <a:schemeClr val="bg1"/>
                </a:solidFill>
              </a:rPr>
              <a:t> : ('a -&gt; (</a:t>
            </a:r>
            <a:r>
              <a:rPr lang="fr-FR" dirty="0" err="1">
                <a:solidFill>
                  <a:schemeClr val="bg1"/>
                </a:solidFill>
              </a:rPr>
              <a:t>bool</a:t>
            </a:r>
            <a:r>
              <a:rPr lang="fr-FR" dirty="0">
                <a:solidFill>
                  <a:schemeClr val="bg1"/>
                </a:solidFill>
              </a:rPr>
              <a:t> -&gt; 'b) -&gt; 'b) -&gt; 'a </a:t>
            </a:r>
            <a:r>
              <a:rPr lang="fr-FR" dirty="0" err="1">
                <a:solidFill>
                  <a:schemeClr val="bg1"/>
                </a:solidFill>
              </a:rPr>
              <a:t>list</a:t>
            </a:r>
            <a:r>
              <a:rPr lang="fr-FR" dirty="0">
                <a:solidFill>
                  <a:schemeClr val="bg1"/>
                </a:solidFill>
              </a:rPr>
              <a:t> -&gt; (</a:t>
            </a:r>
            <a:r>
              <a:rPr lang="fr-FR" dirty="0" err="1">
                <a:solidFill>
                  <a:schemeClr val="bg1"/>
                </a:solidFill>
              </a:rPr>
              <a:t>bool</a:t>
            </a:r>
            <a:r>
              <a:rPr lang="fr-FR" dirty="0">
                <a:solidFill>
                  <a:schemeClr val="bg1"/>
                </a:solidFill>
              </a:rPr>
              <a:t> -&gt; 'b) -&gt; 'b = &lt;fun&gt;</a:t>
            </a:r>
          </a:p>
          <a:p>
            <a:pPr marL="0" indent="0">
              <a:buFont typeface="Wingdings" charset="0"/>
              <a:buNone/>
              <a:defRPr/>
            </a:pPr>
            <a:endParaRPr lang="en-US" dirty="0"/>
          </a:p>
        </p:txBody>
      </p:sp>
    </p:spTree>
    <p:extLst>
      <p:ext uri="{BB962C8B-B14F-4D97-AF65-F5344CB8AC3E}">
        <p14:creationId xmlns:p14="http://schemas.microsoft.com/office/powerpoint/2010/main" val="357133788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CE3ABA-25F9-62A7-A020-532A7F9A7AF8}"/>
            </a:ext>
          </a:extLst>
        </p:cNvPr>
        <p:cNvGrpSpPr/>
        <p:nvPr/>
      </p:nvGrpSpPr>
      <p:grpSpPr>
        <a:xfrm>
          <a:off x="0" y="0"/>
          <a:ext cx="0" cy="0"/>
          <a:chOff x="0" y="0"/>
          <a:chExt cx="0" cy="0"/>
        </a:xfrm>
      </p:grpSpPr>
      <p:sp>
        <p:nvSpPr>
          <p:cNvPr id="70659" name="Date Placeholder 3">
            <a:extLst>
              <a:ext uri="{FF2B5EF4-FFF2-40B4-BE49-F238E27FC236}">
                <a16:creationId xmlns:a16="http://schemas.microsoft.com/office/drawing/2014/main" id="{17B687B0-C7BD-B657-86F2-138B6E6D86BF}"/>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5E705590-A7DD-7C4A-8745-7573FFCCFB24}" type="datetime1">
              <a:rPr lang="en-US" altLang="en-US" sz="1400" smtClean="0"/>
              <a:pPr>
                <a:spcBef>
                  <a:spcPct val="0"/>
                </a:spcBef>
                <a:buClrTx/>
                <a:buSzTx/>
                <a:buFontTx/>
                <a:buNone/>
              </a:pPr>
              <a:t>9/19/25</a:t>
            </a:fld>
            <a:endParaRPr lang="en-US" altLang="en-US" sz="1400" dirty="0"/>
          </a:p>
        </p:txBody>
      </p:sp>
      <p:sp>
        <p:nvSpPr>
          <p:cNvPr id="70660" name="Slide Number Placeholder 4">
            <a:extLst>
              <a:ext uri="{FF2B5EF4-FFF2-40B4-BE49-F238E27FC236}">
                <a16:creationId xmlns:a16="http://schemas.microsoft.com/office/drawing/2014/main" id="{AE9D0AAB-4A70-19E4-6372-A1E531942F0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FE92C974-13C4-5144-AF4A-3A9D7252946F}" type="slidenum">
              <a:rPr lang="en-US" altLang="en-US" sz="1400" smtClean="0"/>
              <a:pPr>
                <a:spcBef>
                  <a:spcPct val="0"/>
                </a:spcBef>
                <a:buClrTx/>
                <a:buSzTx/>
                <a:buFontTx/>
                <a:buNone/>
              </a:pPr>
              <a:t>35</a:t>
            </a:fld>
            <a:endParaRPr lang="en-US" altLang="en-US" sz="1400"/>
          </a:p>
        </p:txBody>
      </p:sp>
      <p:sp>
        <p:nvSpPr>
          <p:cNvPr id="70657" name="Title 1">
            <a:extLst>
              <a:ext uri="{FF2B5EF4-FFF2-40B4-BE49-F238E27FC236}">
                <a16:creationId xmlns:a16="http://schemas.microsoft.com/office/drawing/2014/main" id="{BAD99CB5-F36E-E4EA-BAEE-65C5544C3299}"/>
              </a:ext>
            </a:extLst>
          </p:cNvPr>
          <p:cNvSpPr>
            <a:spLocks noGrp="1" noChangeArrowheads="1"/>
          </p:cNvSpPr>
          <p:nvPr>
            <p:ph type="title"/>
          </p:nvPr>
        </p:nvSpPr>
        <p:spPr/>
        <p:txBody>
          <a:bodyPr/>
          <a:lstStyle/>
          <a:p>
            <a:r>
              <a:rPr lang="en-US" altLang="en-US" dirty="0">
                <a:ea typeface="ＭＳ Ｐゴシック" panose="020B0600070205080204" pitchFamily="34" charset="-128"/>
              </a:rPr>
              <a:t>Example: all  (5 of 12)</a:t>
            </a:r>
          </a:p>
        </p:txBody>
      </p:sp>
      <p:sp>
        <p:nvSpPr>
          <p:cNvPr id="3" name="Content Placeholder 2">
            <a:extLst>
              <a:ext uri="{FF2B5EF4-FFF2-40B4-BE49-F238E27FC236}">
                <a16:creationId xmlns:a16="http://schemas.microsoft.com/office/drawing/2014/main" id="{8C5808A7-022F-9E5D-1CDA-853AF426FE62}"/>
              </a:ext>
            </a:extLst>
          </p:cNvPr>
          <p:cNvSpPr>
            <a:spLocks noGrp="1"/>
          </p:cNvSpPr>
          <p:nvPr>
            <p:ph idx="1"/>
          </p:nvPr>
        </p:nvSpPr>
        <p:spPr/>
        <p:txBody>
          <a:bodyPr>
            <a:normAutofit fontScale="85000" lnSpcReduction="10000"/>
          </a:bodyPr>
          <a:lstStyle/>
          <a:p>
            <a:pPr marL="0" indent="0">
              <a:buFont typeface="Wingdings" charset="0"/>
              <a:buNone/>
              <a:defRPr/>
            </a:pPr>
            <a:r>
              <a:rPr lang="en-US" dirty="0">
                <a:ea typeface="ＭＳ Ｐゴシック" charset="0"/>
                <a:cs typeface="ＭＳ Ｐゴシック" charset="0"/>
              </a:rPr>
              <a:t>#</a:t>
            </a:r>
            <a:r>
              <a:rPr lang="en-US" dirty="0">
                <a:solidFill>
                  <a:srgbClr val="0000FF"/>
                </a:solidFill>
              </a:rPr>
              <a:t>let rec all (p, l) = match l with [] -&gt; true</a:t>
            </a:r>
          </a:p>
          <a:p>
            <a:pPr marL="0" indent="0">
              <a:buFont typeface="Wingdings" charset="0"/>
              <a:buNone/>
              <a:defRPr/>
            </a:pPr>
            <a:r>
              <a:rPr lang="en-US" dirty="0">
                <a:solidFill>
                  <a:srgbClr val="0000FF"/>
                </a:solidFill>
              </a:rPr>
              <a:t>     | (x :: </a:t>
            </a:r>
            <a:r>
              <a:rPr lang="en-US" dirty="0" err="1">
                <a:solidFill>
                  <a:srgbClr val="0000FF"/>
                </a:solidFill>
              </a:rPr>
              <a:t>xs</a:t>
            </a:r>
            <a:r>
              <a:rPr lang="en-US" dirty="0">
                <a:solidFill>
                  <a:srgbClr val="0000FF"/>
                </a:solidFill>
              </a:rPr>
              <a:t>) -&gt; let b = p x in </a:t>
            </a:r>
          </a:p>
          <a:p>
            <a:pPr marL="0" indent="0">
              <a:buFont typeface="Wingdings" charset="0"/>
              <a:buNone/>
              <a:defRPr/>
            </a:pPr>
            <a:r>
              <a:rPr lang="en-US" dirty="0">
                <a:solidFill>
                  <a:srgbClr val="0000FF"/>
                </a:solidFill>
              </a:rPr>
              <a:t>         if b then all (p, </a:t>
            </a:r>
            <a:r>
              <a:rPr lang="en-US" dirty="0" err="1">
                <a:solidFill>
                  <a:srgbClr val="0000FF"/>
                </a:solidFill>
              </a:rPr>
              <a:t>xs</a:t>
            </a:r>
            <a:r>
              <a:rPr lang="en-US" dirty="0">
                <a:solidFill>
                  <a:srgbClr val="0000FF"/>
                </a:solidFill>
              </a:rPr>
              <a:t>) else false</a:t>
            </a:r>
          </a:p>
          <a:p>
            <a:pPr marL="0" indent="0">
              <a:buFont typeface="Wingdings" charset="0"/>
              <a:buNone/>
              <a:defRPr/>
            </a:pPr>
            <a:r>
              <a:rPr lang="en-US" dirty="0" err="1">
                <a:solidFill>
                  <a:srgbClr val="000000"/>
                </a:solidFill>
              </a:rPr>
              <a:t>val</a:t>
            </a:r>
            <a:r>
              <a:rPr lang="en-US" dirty="0">
                <a:solidFill>
                  <a:srgbClr val="000000"/>
                </a:solidFill>
              </a:rPr>
              <a:t> all : ('a -&gt; </a:t>
            </a:r>
            <a:r>
              <a:rPr lang="en-US" dirty="0" err="1">
                <a:solidFill>
                  <a:srgbClr val="000000"/>
                </a:solidFill>
              </a:rPr>
              <a:t>bool</a:t>
            </a:r>
            <a:r>
              <a:rPr lang="en-US" dirty="0">
                <a:solidFill>
                  <a:srgbClr val="000000"/>
                </a:solidFill>
              </a:rPr>
              <a:t>) -&gt; 'a list -&gt; </a:t>
            </a:r>
            <a:r>
              <a:rPr lang="en-US" dirty="0" err="1">
                <a:solidFill>
                  <a:srgbClr val="000000"/>
                </a:solidFill>
              </a:rPr>
              <a:t>bool</a:t>
            </a:r>
            <a:r>
              <a:rPr lang="en-US" dirty="0">
                <a:solidFill>
                  <a:srgbClr val="000000"/>
                </a:solidFill>
              </a:rPr>
              <a:t> = &lt;fun&gt;</a:t>
            </a:r>
          </a:p>
          <a:p>
            <a:pPr>
              <a:buFont typeface="Wingdings" charset="0"/>
              <a:buChar char="n"/>
              <a:defRPr/>
            </a:pPr>
            <a:r>
              <a:rPr lang="en-US" dirty="0">
                <a:solidFill>
                  <a:srgbClr val="000000"/>
                </a:solidFill>
              </a:rPr>
              <a:t>What is the CPS version of this?</a:t>
            </a:r>
          </a:p>
          <a:p>
            <a:pPr marL="0" indent="0">
              <a:buFont typeface="Wingdings" charset="0"/>
              <a:buNone/>
              <a:defRPr/>
            </a:pPr>
            <a:r>
              <a:rPr lang="en-US" dirty="0">
                <a:ea typeface="ＭＳ Ｐゴシック" charset="0"/>
                <a:cs typeface="ＭＳ Ｐゴシック" charset="0"/>
              </a:rPr>
              <a:t>#</a:t>
            </a:r>
            <a:r>
              <a:rPr lang="en-US" dirty="0">
                <a:solidFill>
                  <a:srgbClr val="0000FF"/>
                </a:solidFill>
              </a:rPr>
              <a:t>let rec </a:t>
            </a:r>
            <a:r>
              <a:rPr lang="en-US" dirty="0" err="1">
                <a:solidFill>
                  <a:srgbClr val="0000FF"/>
                </a:solidFill>
              </a:rPr>
              <a:t>allk</a:t>
            </a:r>
            <a:r>
              <a:rPr lang="en-US" dirty="0">
                <a:solidFill>
                  <a:srgbClr val="0000FF"/>
                </a:solidFill>
              </a:rPr>
              <a:t> (</a:t>
            </a:r>
            <a:r>
              <a:rPr lang="en-US" dirty="0" err="1">
                <a:solidFill>
                  <a:srgbClr val="0000FF"/>
                </a:solidFill>
              </a:rPr>
              <a:t>pk</a:t>
            </a:r>
            <a:r>
              <a:rPr lang="en-US" dirty="0">
                <a:solidFill>
                  <a:srgbClr val="0000FF"/>
                </a:solidFill>
              </a:rPr>
              <a:t>, l) k = match l with [] -&gt;  k true</a:t>
            </a:r>
          </a:p>
          <a:p>
            <a:pPr marL="0" indent="0">
              <a:buFont typeface="Wingdings" charset="0"/>
              <a:buNone/>
              <a:defRPr/>
            </a:pPr>
            <a:r>
              <a:rPr lang="en-US" dirty="0">
                <a:solidFill>
                  <a:srgbClr val="0000FF"/>
                </a:solidFill>
              </a:rPr>
              <a:t> | (x :: </a:t>
            </a:r>
            <a:r>
              <a:rPr lang="en-US" dirty="0" err="1">
                <a:solidFill>
                  <a:srgbClr val="0000FF"/>
                </a:solidFill>
              </a:rPr>
              <a:t>xs</a:t>
            </a:r>
            <a:r>
              <a:rPr lang="en-US" dirty="0">
                <a:solidFill>
                  <a:srgbClr val="0000FF"/>
                </a:solidFill>
              </a:rPr>
              <a:t>) -&gt; </a:t>
            </a:r>
            <a:r>
              <a:rPr lang="en-US" dirty="0" err="1">
                <a:solidFill>
                  <a:schemeClr val="bg1"/>
                </a:solidFill>
              </a:rPr>
              <a:t>pk</a:t>
            </a:r>
            <a:r>
              <a:rPr lang="en-US" dirty="0">
                <a:solidFill>
                  <a:schemeClr val="bg1"/>
                </a:solidFill>
              </a:rPr>
              <a:t> x</a:t>
            </a:r>
          </a:p>
          <a:p>
            <a:pPr marL="0" indent="0">
              <a:buFont typeface="Wingdings" charset="0"/>
              <a:buNone/>
              <a:defRPr/>
            </a:pPr>
            <a:r>
              <a:rPr lang="en-US" dirty="0">
                <a:solidFill>
                  <a:srgbClr val="0000FF"/>
                </a:solidFill>
              </a:rPr>
              <a:t>        </a:t>
            </a:r>
            <a:r>
              <a:rPr lang="en-US" dirty="0">
                <a:solidFill>
                  <a:schemeClr val="bg1"/>
                </a:solidFill>
              </a:rPr>
              <a:t>    (fun b -&gt; if b then </a:t>
            </a:r>
            <a:r>
              <a:rPr lang="en-US" dirty="0" err="1">
                <a:solidFill>
                  <a:schemeClr val="bg1"/>
                </a:solidFill>
              </a:rPr>
              <a:t>allk</a:t>
            </a:r>
            <a:r>
              <a:rPr lang="en-US" dirty="0">
                <a:solidFill>
                  <a:schemeClr val="bg1"/>
                </a:solidFill>
              </a:rPr>
              <a:t> pk </a:t>
            </a:r>
            <a:r>
              <a:rPr lang="en-US" dirty="0" err="1">
                <a:solidFill>
                  <a:schemeClr val="bg1"/>
                </a:solidFill>
              </a:rPr>
              <a:t>xs</a:t>
            </a:r>
            <a:r>
              <a:rPr lang="en-US" dirty="0">
                <a:solidFill>
                  <a:schemeClr val="bg1"/>
                </a:solidFill>
              </a:rPr>
              <a:t> k</a:t>
            </a:r>
          </a:p>
          <a:p>
            <a:pPr marL="0" indent="0">
              <a:buFont typeface="Wingdings" charset="0"/>
              <a:buNone/>
              <a:defRPr/>
            </a:pPr>
            <a:r>
              <a:rPr lang="en-US" dirty="0">
                <a:solidFill>
                  <a:schemeClr val="bg1"/>
                </a:solidFill>
              </a:rPr>
              <a:t>                               else k false)</a:t>
            </a:r>
          </a:p>
          <a:p>
            <a:pPr marL="0" indent="0">
              <a:buFont typeface="Wingdings" charset="0"/>
              <a:buNone/>
              <a:defRPr/>
            </a:pPr>
            <a:r>
              <a:rPr lang="fr-FR" dirty="0">
                <a:solidFill>
                  <a:schemeClr val="bg1"/>
                </a:solidFill>
              </a:rPr>
              <a:t>val </a:t>
            </a:r>
            <a:r>
              <a:rPr lang="fr-FR" dirty="0" err="1">
                <a:solidFill>
                  <a:schemeClr val="bg1"/>
                </a:solidFill>
              </a:rPr>
              <a:t>allk</a:t>
            </a:r>
            <a:r>
              <a:rPr lang="fr-FR" dirty="0">
                <a:solidFill>
                  <a:schemeClr val="bg1"/>
                </a:solidFill>
              </a:rPr>
              <a:t> : ('a -&gt; (</a:t>
            </a:r>
            <a:r>
              <a:rPr lang="fr-FR" dirty="0" err="1">
                <a:solidFill>
                  <a:schemeClr val="bg1"/>
                </a:solidFill>
              </a:rPr>
              <a:t>bool</a:t>
            </a:r>
            <a:r>
              <a:rPr lang="fr-FR" dirty="0">
                <a:solidFill>
                  <a:schemeClr val="bg1"/>
                </a:solidFill>
              </a:rPr>
              <a:t> -&gt; 'b) -&gt; 'b) -&gt; 'a </a:t>
            </a:r>
            <a:r>
              <a:rPr lang="fr-FR" dirty="0" err="1">
                <a:solidFill>
                  <a:schemeClr val="bg1"/>
                </a:solidFill>
              </a:rPr>
              <a:t>list</a:t>
            </a:r>
            <a:r>
              <a:rPr lang="fr-FR" dirty="0">
                <a:solidFill>
                  <a:schemeClr val="bg1"/>
                </a:solidFill>
              </a:rPr>
              <a:t> -&gt; (</a:t>
            </a:r>
            <a:r>
              <a:rPr lang="fr-FR" dirty="0" err="1">
                <a:solidFill>
                  <a:schemeClr val="bg1"/>
                </a:solidFill>
              </a:rPr>
              <a:t>bool</a:t>
            </a:r>
            <a:r>
              <a:rPr lang="fr-FR" dirty="0">
                <a:solidFill>
                  <a:schemeClr val="bg1"/>
                </a:solidFill>
              </a:rPr>
              <a:t> -&gt; 'b) -&gt; 'b = &lt;fun&gt;</a:t>
            </a:r>
          </a:p>
          <a:p>
            <a:pPr marL="0" indent="0">
              <a:buFont typeface="Wingdings" charset="0"/>
              <a:buNone/>
              <a:defRPr/>
            </a:pPr>
            <a:endParaRPr lang="en-US" dirty="0"/>
          </a:p>
        </p:txBody>
      </p:sp>
    </p:spTree>
    <p:extLst>
      <p:ext uri="{BB962C8B-B14F-4D97-AF65-F5344CB8AC3E}">
        <p14:creationId xmlns:p14="http://schemas.microsoft.com/office/powerpoint/2010/main" val="107395788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F81813-BE1F-C1A7-8834-8C08BC1B28B7}"/>
            </a:ext>
          </a:extLst>
        </p:cNvPr>
        <p:cNvGrpSpPr/>
        <p:nvPr/>
      </p:nvGrpSpPr>
      <p:grpSpPr>
        <a:xfrm>
          <a:off x="0" y="0"/>
          <a:ext cx="0" cy="0"/>
          <a:chOff x="0" y="0"/>
          <a:chExt cx="0" cy="0"/>
        </a:xfrm>
      </p:grpSpPr>
      <p:sp>
        <p:nvSpPr>
          <p:cNvPr id="70659" name="Date Placeholder 3">
            <a:extLst>
              <a:ext uri="{FF2B5EF4-FFF2-40B4-BE49-F238E27FC236}">
                <a16:creationId xmlns:a16="http://schemas.microsoft.com/office/drawing/2014/main" id="{B5FFF2F0-6A86-07A0-2139-F90C25267902}"/>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5E705590-A7DD-7C4A-8745-7573FFCCFB24}" type="datetime1">
              <a:rPr lang="en-US" altLang="en-US" sz="1400" smtClean="0"/>
              <a:pPr>
                <a:spcBef>
                  <a:spcPct val="0"/>
                </a:spcBef>
                <a:buClrTx/>
                <a:buSzTx/>
                <a:buFontTx/>
                <a:buNone/>
              </a:pPr>
              <a:t>9/19/25</a:t>
            </a:fld>
            <a:endParaRPr lang="en-US" altLang="en-US" sz="1400" dirty="0"/>
          </a:p>
        </p:txBody>
      </p:sp>
      <p:sp>
        <p:nvSpPr>
          <p:cNvPr id="70660" name="Slide Number Placeholder 4">
            <a:extLst>
              <a:ext uri="{FF2B5EF4-FFF2-40B4-BE49-F238E27FC236}">
                <a16:creationId xmlns:a16="http://schemas.microsoft.com/office/drawing/2014/main" id="{E0D70E8E-3C2E-09F7-FE73-55CB30F3B794}"/>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FE92C974-13C4-5144-AF4A-3A9D7252946F}" type="slidenum">
              <a:rPr lang="en-US" altLang="en-US" sz="1400" smtClean="0"/>
              <a:pPr>
                <a:spcBef>
                  <a:spcPct val="0"/>
                </a:spcBef>
                <a:buClrTx/>
                <a:buSzTx/>
                <a:buFontTx/>
                <a:buNone/>
              </a:pPr>
              <a:t>36</a:t>
            </a:fld>
            <a:endParaRPr lang="en-US" altLang="en-US" sz="1400"/>
          </a:p>
        </p:txBody>
      </p:sp>
      <p:sp>
        <p:nvSpPr>
          <p:cNvPr id="70657" name="Title 1">
            <a:extLst>
              <a:ext uri="{FF2B5EF4-FFF2-40B4-BE49-F238E27FC236}">
                <a16:creationId xmlns:a16="http://schemas.microsoft.com/office/drawing/2014/main" id="{547F70AB-DEB2-6E49-1D8E-11E3F86B6798}"/>
              </a:ext>
            </a:extLst>
          </p:cNvPr>
          <p:cNvSpPr>
            <a:spLocks noGrp="1" noChangeArrowheads="1"/>
          </p:cNvSpPr>
          <p:nvPr>
            <p:ph type="title"/>
          </p:nvPr>
        </p:nvSpPr>
        <p:spPr/>
        <p:txBody>
          <a:bodyPr/>
          <a:lstStyle/>
          <a:p>
            <a:r>
              <a:rPr lang="en-US" altLang="en-US" dirty="0">
                <a:ea typeface="ＭＳ Ｐゴシック" panose="020B0600070205080204" pitchFamily="34" charset="-128"/>
              </a:rPr>
              <a:t>Example: all  (6 of 12)</a:t>
            </a:r>
          </a:p>
        </p:txBody>
      </p:sp>
      <p:sp>
        <p:nvSpPr>
          <p:cNvPr id="3" name="Content Placeholder 2">
            <a:extLst>
              <a:ext uri="{FF2B5EF4-FFF2-40B4-BE49-F238E27FC236}">
                <a16:creationId xmlns:a16="http://schemas.microsoft.com/office/drawing/2014/main" id="{36CB6282-1BD6-7083-CE84-78A6AFB80B87}"/>
              </a:ext>
            </a:extLst>
          </p:cNvPr>
          <p:cNvSpPr>
            <a:spLocks noGrp="1"/>
          </p:cNvSpPr>
          <p:nvPr>
            <p:ph idx="1"/>
          </p:nvPr>
        </p:nvSpPr>
        <p:spPr/>
        <p:txBody>
          <a:bodyPr>
            <a:normAutofit fontScale="85000" lnSpcReduction="10000"/>
          </a:bodyPr>
          <a:lstStyle/>
          <a:p>
            <a:pPr marL="0" indent="0">
              <a:buFont typeface="Wingdings" charset="0"/>
              <a:buNone/>
              <a:defRPr/>
            </a:pPr>
            <a:r>
              <a:rPr lang="en-US" dirty="0">
                <a:ea typeface="ＭＳ Ｐゴシック" charset="0"/>
                <a:cs typeface="ＭＳ Ｐゴシック" charset="0"/>
              </a:rPr>
              <a:t>#</a:t>
            </a:r>
            <a:r>
              <a:rPr lang="en-US" dirty="0">
                <a:solidFill>
                  <a:srgbClr val="0000FF"/>
                </a:solidFill>
              </a:rPr>
              <a:t>let rec all (p, l) = match l with [] -&gt; true</a:t>
            </a:r>
          </a:p>
          <a:p>
            <a:pPr marL="0" indent="0">
              <a:buFont typeface="Wingdings" charset="0"/>
              <a:buNone/>
              <a:defRPr/>
            </a:pPr>
            <a:r>
              <a:rPr lang="en-US" dirty="0">
                <a:solidFill>
                  <a:srgbClr val="0000FF"/>
                </a:solidFill>
              </a:rPr>
              <a:t>     | (x :: </a:t>
            </a:r>
            <a:r>
              <a:rPr lang="en-US" dirty="0" err="1">
                <a:solidFill>
                  <a:srgbClr val="0000FF"/>
                </a:solidFill>
              </a:rPr>
              <a:t>xs</a:t>
            </a:r>
            <a:r>
              <a:rPr lang="en-US" dirty="0">
                <a:solidFill>
                  <a:srgbClr val="0000FF"/>
                </a:solidFill>
              </a:rPr>
              <a:t>) -&gt; let b = p x in </a:t>
            </a:r>
          </a:p>
          <a:p>
            <a:pPr marL="0" indent="0">
              <a:buFont typeface="Wingdings" charset="0"/>
              <a:buNone/>
              <a:defRPr/>
            </a:pPr>
            <a:r>
              <a:rPr lang="en-US" dirty="0">
                <a:solidFill>
                  <a:srgbClr val="0000FF"/>
                </a:solidFill>
              </a:rPr>
              <a:t>         if b then all (p, </a:t>
            </a:r>
            <a:r>
              <a:rPr lang="en-US" dirty="0" err="1">
                <a:solidFill>
                  <a:srgbClr val="0000FF"/>
                </a:solidFill>
              </a:rPr>
              <a:t>xs</a:t>
            </a:r>
            <a:r>
              <a:rPr lang="en-US" dirty="0">
                <a:solidFill>
                  <a:srgbClr val="0000FF"/>
                </a:solidFill>
              </a:rPr>
              <a:t>) else false</a:t>
            </a:r>
          </a:p>
          <a:p>
            <a:pPr marL="0" indent="0">
              <a:buFont typeface="Wingdings" charset="0"/>
              <a:buNone/>
              <a:defRPr/>
            </a:pPr>
            <a:r>
              <a:rPr lang="en-US" dirty="0" err="1">
                <a:solidFill>
                  <a:srgbClr val="000000"/>
                </a:solidFill>
              </a:rPr>
              <a:t>val</a:t>
            </a:r>
            <a:r>
              <a:rPr lang="en-US" dirty="0">
                <a:solidFill>
                  <a:srgbClr val="000000"/>
                </a:solidFill>
              </a:rPr>
              <a:t> all : ('a -&gt; </a:t>
            </a:r>
            <a:r>
              <a:rPr lang="en-US" dirty="0" err="1">
                <a:solidFill>
                  <a:srgbClr val="000000"/>
                </a:solidFill>
              </a:rPr>
              <a:t>bool</a:t>
            </a:r>
            <a:r>
              <a:rPr lang="en-US" dirty="0">
                <a:solidFill>
                  <a:srgbClr val="000000"/>
                </a:solidFill>
              </a:rPr>
              <a:t>) -&gt; 'a list -&gt; </a:t>
            </a:r>
            <a:r>
              <a:rPr lang="en-US" dirty="0" err="1">
                <a:solidFill>
                  <a:srgbClr val="000000"/>
                </a:solidFill>
              </a:rPr>
              <a:t>bool</a:t>
            </a:r>
            <a:r>
              <a:rPr lang="en-US" dirty="0">
                <a:solidFill>
                  <a:srgbClr val="000000"/>
                </a:solidFill>
              </a:rPr>
              <a:t> = &lt;fun&gt;</a:t>
            </a:r>
          </a:p>
          <a:p>
            <a:pPr>
              <a:buFont typeface="Wingdings" charset="0"/>
              <a:buChar char="n"/>
              <a:defRPr/>
            </a:pPr>
            <a:r>
              <a:rPr lang="en-US" dirty="0">
                <a:solidFill>
                  <a:srgbClr val="000000"/>
                </a:solidFill>
              </a:rPr>
              <a:t>What is the CPS version of this?</a:t>
            </a:r>
          </a:p>
          <a:p>
            <a:pPr marL="0" indent="0">
              <a:buFont typeface="Wingdings" charset="0"/>
              <a:buNone/>
              <a:defRPr/>
            </a:pPr>
            <a:r>
              <a:rPr lang="en-US" dirty="0">
                <a:ea typeface="ＭＳ Ｐゴシック" charset="0"/>
                <a:cs typeface="ＭＳ Ｐゴシック" charset="0"/>
              </a:rPr>
              <a:t>#</a:t>
            </a:r>
            <a:r>
              <a:rPr lang="en-US" dirty="0">
                <a:solidFill>
                  <a:srgbClr val="0000FF"/>
                </a:solidFill>
              </a:rPr>
              <a:t>let rec </a:t>
            </a:r>
            <a:r>
              <a:rPr lang="en-US" dirty="0" err="1">
                <a:solidFill>
                  <a:srgbClr val="0000FF"/>
                </a:solidFill>
              </a:rPr>
              <a:t>allk</a:t>
            </a:r>
            <a:r>
              <a:rPr lang="en-US" dirty="0">
                <a:solidFill>
                  <a:srgbClr val="0000FF"/>
                </a:solidFill>
              </a:rPr>
              <a:t> (</a:t>
            </a:r>
            <a:r>
              <a:rPr lang="en-US" dirty="0" err="1">
                <a:solidFill>
                  <a:srgbClr val="0000FF"/>
                </a:solidFill>
              </a:rPr>
              <a:t>pk</a:t>
            </a:r>
            <a:r>
              <a:rPr lang="en-US" dirty="0">
                <a:solidFill>
                  <a:srgbClr val="0000FF"/>
                </a:solidFill>
              </a:rPr>
              <a:t>, l) k = match l with [] -&gt;  k true</a:t>
            </a:r>
          </a:p>
          <a:p>
            <a:pPr marL="0" indent="0">
              <a:buFont typeface="Wingdings" charset="0"/>
              <a:buNone/>
              <a:defRPr/>
            </a:pPr>
            <a:r>
              <a:rPr lang="en-US" dirty="0">
                <a:solidFill>
                  <a:srgbClr val="0000FF"/>
                </a:solidFill>
              </a:rPr>
              <a:t> | (x :: </a:t>
            </a:r>
            <a:r>
              <a:rPr lang="en-US" dirty="0" err="1">
                <a:solidFill>
                  <a:srgbClr val="0000FF"/>
                </a:solidFill>
              </a:rPr>
              <a:t>xs</a:t>
            </a:r>
            <a:r>
              <a:rPr lang="en-US" dirty="0">
                <a:solidFill>
                  <a:srgbClr val="0000FF"/>
                </a:solidFill>
              </a:rPr>
              <a:t>) -&gt; </a:t>
            </a:r>
            <a:r>
              <a:rPr lang="en-US" dirty="0" err="1">
                <a:solidFill>
                  <a:srgbClr val="0000FF"/>
                </a:solidFill>
              </a:rPr>
              <a:t>pk</a:t>
            </a:r>
            <a:r>
              <a:rPr lang="en-US" dirty="0">
                <a:solidFill>
                  <a:srgbClr val="0000FF"/>
                </a:solidFill>
              </a:rPr>
              <a:t> x</a:t>
            </a:r>
          </a:p>
          <a:p>
            <a:pPr marL="0" indent="0">
              <a:buFont typeface="Wingdings" charset="0"/>
              <a:buNone/>
              <a:defRPr/>
            </a:pPr>
            <a:r>
              <a:rPr lang="en-US" dirty="0">
                <a:solidFill>
                  <a:srgbClr val="0000FF"/>
                </a:solidFill>
              </a:rPr>
              <a:t>        </a:t>
            </a:r>
            <a:r>
              <a:rPr lang="en-US" dirty="0">
                <a:solidFill>
                  <a:schemeClr val="bg1"/>
                </a:solidFill>
              </a:rPr>
              <a:t>    (fun b -&gt; if b then </a:t>
            </a:r>
            <a:r>
              <a:rPr lang="en-US" dirty="0" err="1">
                <a:solidFill>
                  <a:schemeClr val="bg1"/>
                </a:solidFill>
              </a:rPr>
              <a:t>allk</a:t>
            </a:r>
            <a:r>
              <a:rPr lang="en-US" dirty="0">
                <a:solidFill>
                  <a:schemeClr val="bg1"/>
                </a:solidFill>
              </a:rPr>
              <a:t> pk </a:t>
            </a:r>
            <a:r>
              <a:rPr lang="en-US" dirty="0" err="1">
                <a:solidFill>
                  <a:schemeClr val="bg1"/>
                </a:solidFill>
              </a:rPr>
              <a:t>xs</a:t>
            </a:r>
            <a:r>
              <a:rPr lang="en-US" dirty="0">
                <a:solidFill>
                  <a:schemeClr val="bg1"/>
                </a:solidFill>
              </a:rPr>
              <a:t> k</a:t>
            </a:r>
          </a:p>
          <a:p>
            <a:pPr marL="0" indent="0">
              <a:buFont typeface="Wingdings" charset="0"/>
              <a:buNone/>
              <a:defRPr/>
            </a:pPr>
            <a:r>
              <a:rPr lang="en-US" dirty="0">
                <a:solidFill>
                  <a:schemeClr val="bg1"/>
                </a:solidFill>
              </a:rPr>
              <a:t>                               else k false)</a:t>
            </a:r>
          </a:p>
          <a:p>
            <a:pPr marL="0" indent="0">
              <a:buFont typeface="Wingdings" charset="0"/>
              <a:buNone/>
              <a:defRPr/>
            </a:pPr>
            <a:r>
              <a:rPr lang="fr-FR" dirty="0">
                <a:solidFill>
                  <a:schemeClr val="bg1"/>
                </a:solidFill>
              </a:rPr>
              <a:t>val </a:t>
            </a:r>
            <a:r>
              <a:rPr lang="fr-FR" dirty="0" err="1">
                <a:solidFill>
                  <a:schemeClr val="bg1"/>
                </a:solidFill>
              </a:rPr>
              <a:t>allk</a:t>
            </a:r>
            <a:r>
              <a:rPr lang="fr-FR" dirty="0">
                <a:solidFill>
                  <a:schemeClr val="bg1"/>
                </a:solidFill>
              </a:rPr>
              <a:t> : ('a -&gt; (</a:t>
            </a:r>
            <a:r>
              <a:rPr lang="fr-FR" dirty="0" err="1">
                <a:solidFill>
                  <a:schemeClr val="bg1"/>
                </a:solidFill>
              </a:rPr>
              <a:t>bool</a:t>
            </a:r>
            <a:r>
              <a:rPr lang="fr-FR" dirty="0">
                <a:solidFill>
                  <a:schemeClr val="bg1"/>
                </a:solidFill>
              </a:rPr>
              <a:t> -&gt; 'b) -&gt; 'b) -&gt; 'a </a:t>
            </a:r>
            <a:r>
              <a:rPr lang="fr-FR" dirty="0" err="1">
                <a:solidFill>
                  <a:schemeClr val="bg1"/>
                </a:solidFill>
              </a:rPr>
              <a:t>list</a:t>
            </a:r>
            <a:r>
              <a:rPr lang="fr-FR" dirty="0">
                <a:solidFill>
                  <a:schemeClr val="bg1"/>
                </a:solidFill>
              </a:rPr>
              <a:t> -&gt; (</a:t>
            </a:r>
            <a:r>
              <a:rPr lang="fr-FR" dirty="0" err="1">
                <a:solidFill>
                  <a:schemeClr val="bg1"/>
                </a:solidFill>
              </a:rPr>
              <a:t>bool</a:t>
            </a:r>
            <a:r>
              <a:rPr lang="fr-FR" dirty="0">
                <a:solidFill>
                  <a:schemeClr val="bg1"/>
                </a:solidFill>
              </a:rPr>
              <a:t> -&gt; 'b) -&gt; 'b = &lt;fun&gt;</a:t>
            </a:r>
          </a:p>
          <a:p>
            <a:pPr marL="0" indent="0">
              <a:buFont typeface="Wingdings" charset="0"/>
              <a:buNone/>
              <a:defRPr/>
            </a:pPr>
            <a:endParaRPr lang="en-US" dirty="0"/>
          </a:p>
        </p:txBody>
      </p:sp>
    </p:spTree>
    <p:extLst>
      <p:ext uri="{BB962C8B-B14F-4D97-AF65-F5344CB8AC3E}">
        <p14:creationId xmlns:p14="http://schemas.microsoft.com/office/powerpoint/2010/main" val="77816998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A355EC-EC94-11D5-46AE-A4CA4AB6261B}"/>
            </a:ext>
          </a:extLst>
        </p:cNvPr>
        <p:cNvGrpSpPr/>
        <p:nvPr/>
      </p:nvGrpSpPr>
      <p:grpSpPr>
        <a:xfrm>
          <a:off x="0" y="0"/>
          <a:ext cx="0" cy="0"/>
          <a:chOff x="0" y="0"/>
          <a:chExt cx="0" cy="0"/>
        </a:xfrm>
      </p:grpSpPr>
      <p:sp>
        <p:nvSpPr>
          <p:cNvPr id="70659" name="Date Placeholder 3">
            <a:extLst>
              <a:ext uri="{FF2B5EF4-FFF2-40B4-BE49-F238E27FC236}">
                <a16:creationId xmlns:a16="http://schemas.microsoft.com/office/drawing/2014/main" id="{1724A940-B4A1-E4AA-F91D-D0A4E92171E6}"/>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5E705590-A7DD-7C4A-8745-7573FFCCFB24}" type="datetime1">
              <a:rPr lang="en-US" altLang="en-US" sz="1400" smtClean="0"/>
              <a:pPr>
                <a:spcBef>
                  <a:spcPct val="0"/>
                </a:spcBef>
                <a:buClrTx/>
                <a:buSzTx/>
                <a:buFontTx/>
                <a:buNone/>
              </a:pPr>
              <a:t>9/19/25</a:t>
            </a:fld>
            <a:endParaRPr lang="en-US" altLang="en-US" sz="1400" dirty="0"/>
          </a:p>
        </p:txBody>
      </p:sp>
      <p:sp>
        <p:nvSpPr>
          <p:cNvPr id="70660" name="Slide Number Placeholder 4">
            <a:extLst>
              <a:ext uri="{FF2B5EF4-FFF2-40B4-BE49-F238E27FC236}">
                <a16:creationId xmlns:a16="http://schemas.microsoft.com/office/drawing/2014/main" id="{B6B2ED82-C111-D629-39B3-4FDB0800DC6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FE92C974-13C4-5144-AF4A-3A9D7252946F}" type="slidenum">
              <a:rPr lang="en-US" altLang="en-US" sz="1400" smtClean="0"/>
              <a:pPr>
                <a:spcBef>
                  <a:spcPct val="0"/>
                </a:spcBef>
                <a:buClrTx/>
                <a:buSzTx/>
                <a:buFontTx/>
                <a:buNone/>
              </a:pPr>
              <a:t>37</a:t>
            </a:fld>
            <a:endParaRPr lang="en-US" altLang="en-US" sz="1400"/>
          </a:p>
        </p:txBody>
      </p:sp>
      <p:sp>
        <p:nvSpPr>
          <p:cNvPr id="70657" name="Title 1">
            <a:extLst>
              <a:ext uri="{FF2B5EF4-FFF2-40B4-BE49-F238E27FC236}">
                <a16:creationId xmlns:a16="http://schemas.microsoft.com/office/drawing/2014/main" id="{011A755F-0266-F7E3-0EF1-93AF5B139130}"/>
              </a:ext>
            </a:extLst>
          </p:cNvPr>
          <p:cNvSpPr>
            <a:spLocks noGrp="1" noChangeArrowheads="1"/>
          </p:cNvSpPr>
          <p:nvPr>
            <p:ph type="title"/>
          </p:nvPr>
        </p:nvSpPr>
        <p:spPr/>
        <p:txBody>
          <a:bodyPr/>
          <a:lstStyle/>
          <a:p>
            <a:r>
              <a:rPr lang="en-US" altLang="en-US" dirty="0">
                <a:ea typeface="ＭＳ Ｐゴシック" panose="020B0600070205080204" pitchFamily="34" charset="-128"/>
              </a:rPr>
              <a:t>Example: all  (7 of 12)</a:t>
            </a:r>
          </a:p>
        </p:txBody>
      </p:sp>
      <p:sp>
        <p:nvSpPr>
          <p:cNvPr id="3" name="Content Placeholder 2">
            <a:extLst>
              <a:ext uri="{FF2B5EF4-FFF2-40B4-BE49-F238E27FC236}">
                <a16:creationId xmlns:a16="http://schemas.microsoft.com/office/drawing/2014/main" id="{AE1E01CD-4E8D-01C3-9E5B-72972A2DD04D}"/>
              </a:ext>
            </a:extLst>
          </p:cNvPr>
          <p:cNvSpPr>
            <a:spLocks noGrp="1"/>
          </p:cNvSpPr>
          <p:nvPr>
            <p:ph idx="1"/>
          </p:nvPr>
        </p:nvSpPr>
        <p:spPr/>
        <p:txBody>
          <a:bodyPr>
            <a:normAutofit fontScale="85000" lnSpcReduction="10000"/>
          </a:bodyPr>
          <a:lstStyle/>
          <a:p>
            <a:pPr marL="0" indent="0">
              <a:buFont typeface="Wingdings" charset="0"/>
              <a:buNone/>
              <a:defRPr/>
            </a:pPr>
            <a:r>
              <a:rPr lang="en-US" dirty="0">
                <a:ea typeface="ＭＳ Ｐゴシック" charset="0"/>
                <a:cs typeface="ＭＳ Ｐゴシック" charset="0"/>
              </a:rPr>
              <a:t>#</a:t>
            </a:r>
            <a:r>
              <a:rPr lang="en-US" dirty="0">
                <a:solidFill>
                  <a:srgbClr val="0000FF"/>
                </a:solidFill>
              </a:rPr>
              <a:t>let rec all (p, l) = match l with [] -&gt; true</a:t>
            </a:r>
          </a:p>
          <a:p>
            <a:pPr marL="0" indent="0">
              <a:buFont typeface="Wingdings" charset="0"/>
              <a:buNone/>
              <a:defRPr/>
            </a:pPr>
            <a:r>
              <a:rPr lang="en-US" dirty="0">
                <a:solidFill>
                  <a:srgbClr val="0000FF"/>
                </a:solidFill>
              </a:rPr>
              <a:t>     | (x :: </a:t>
            </a:r>
            <a:r>
              <a:rPr lang="en-US" dirty="0" err="1">
                <a:solidFill>
                  <a:srgbClr val="0000FF"/>
                </a:solidFill>
              </a:rPr>
              <a:t>xs</a:t>
            </a:r>
            <a:r>
              <a:rPr lang="en-US" dirty="0">
                <a:solidFill>
                  <a:srgbClr val="0000FF"/>
                </a:solidFill>
              </a:rPr>
              <a:t>) -&gt; let b = p x in </a:t>
            </a:r>
          </a:p>
          <a:p>
            <a:pPr marL="0" indent="0">
              <a:buFont typeface="Wingdings" charset="0"/>
              <a:buNone/>
              <a:defRPr/>
            </a:pPr>
            <a:r>
              <a:rPr lang="en-US" dirty="0">
                <a:solidFill>
                  <a:srgbClr val="0000FF"/>
                </a:solidFill>
              </a:rPr>
              <a:t>         if b then all (p, </a:t>
            </a:r>
            <a:r>
              <a:rPr lang="en-US" dirty="0" err="1">
                <a:solidFill>
                  <a:srgbClr val="0000FF"/>
                </a:solidFill>
              </a:rPr>
              <a:t>xs</a:t>
            </a:r>
            <a:r>
              <a:rPr lang="en-US" dirty="0">
                <a:solidFill>
                  <a:srgbClr val="0000FF"/>
                </a:solidFill>
              </a:rPr>
              <a:t>) else false</a:t>
            </a:r>
          </a:p>
          <a:p>
            <a:pPr marL="0" indent="0">
              <a:buFont typeface="Wingdings" charset="0"/>
              <a:buNone/>
              <a:defRPr/>
            </a:pPr>
            <a:r>
              <a:rPr lang="en-US" dirty="0" err="1">
                <a:solidFill>
                  <a:srgbClr val="000000"/>
                </a:solidFill>
              </a:rPr>
              <a:t>val</a:t>
            </a:r>
            <a:r>
              <a:rPr lang="en-US" dirty="0">
                <a:solidFill>
                  <a:srgbClr val="000000"/>
                </a:solidFill>
              </a:rPr>
              <a:t> all : ('a -&gt; </a:t>
            </a:r>
            <a:r>
              <a:rPr lang="en-US" dirty="0" err="1">
                <a:solidFill>
                  <a:srgbClr val="000000"/>
                </a:solidFill>
              </a:rPr>
              <a:t>bool</a:t>
            </a:r>
            <a:r>
              <a:rPr lang="en-US" dirty="0">
                <a:solidFill>
                  <a:srgbClr val="000000"/>
                </a:solidFill>
              </a:rPr>
              <a:t>) -&gt; 'a list -&gt; </a:t>
            </a:r>
            <a:r>
              <a:rPr lang="en-US" dirty="0" err="1">
                <a:solidFill>
                  <a:srgbClr val="000000"/>
                </a:solidFill>
              </a:rPr>
              <a:t>bool</a:t>
            </a:r>
            <a:r>
              <a:rPr lang="en-US" dirty="0">
                <a:solidFill>
                  <a:srgbClr val="000000"/>
                </a:solidFill>
              </a:rPr>
              <a:t> = &lt;fun&gt;</a:t>
            </a:r>
          </a:p>
          <a:p>
            <a:pPr>
              <a:buFont typeface="Wingdings" charset="0"/>
              <a:buChar char="n"/>
              <a:defRPr/>
            </a:pPr>
            <a:r>
              <a:rPr lang="en-US" dirty="0">
                <a:solidFill>
                  <a:srgbClr val="000000"/>
                </a:solidFill>
              </a:rPr>
              <a:t>What is the CPS version of this?</a:t>
            </a:r>
          </a:p>
          <a:p>
            <a:pPr marL="0" indent="0">
              <a:buFont typeface="Wingdings" charset="0"/>
              <a:buNone/>
              <a:defRPr/>
            </a:pPr>
            <a:r>
              <a:rPr lang="en-US" dirty="0">
                <a:ea typeface="ＭＳ Ｐゴシック" charset="0"/>
                <a:cs typeface="ＭＳ Ｐゴシック" charset="0"/>
              </a:rPr>
              <a:t>#</a:t>
            </a:r>
            <a:r>
              <a:rPr lang="en-US" dirty="0">
                <a:solidFill>
                  <a:srgbClr val="0000FF"/>
                </a:solidFill>
              </a:rPr>
              <a:t>let rec </a:t>
            </a:r>
            <a:r>
              <a:rPr lang="en-US" dirty="0" err="1">
                <a:solidFill>
                  <a:srgbClr val="0000FF"/>
                </a:solidFill>
              </a:rPr>
              <a:t>allk</a:t>
            </a:r>
            <a:r>
              <a:rPr lang="en-US" dirty="0">
                <a:solidFill>
                  <a:srgbClr val="0000FF"/>
                </a:solidFill>
              </a:rPr>
              <a:t> (</a:t>
            </a:r>
            <a:r>
              <a:rPr lang="en-US" dirty="0" err="1">
                <a:solidFill>
                  <a:srgbClr val="0000FF"/>
                </a:solidFill>
              </a:rPr>
              <a:t>pk</a:t>
            </a:r>
            <a:r>
              <a:rPr lang="en-US" dirty="0">
                <a:solidFill>
                  <a:srgbClr val="0000FF"/>
                </a:solidFill>
              </a:rPr>
              <a:t>, l) k = match l with [] -&gt;  k true</a:t>
            </a:r>
          </a:p>
          <a:p>
            <a:pPr marL="0" indent="0">
              <a:buFont typeface="Wingdings" charset="0"/>
              <a:buNone/>
              <a:defRPr/>
            </a:pPr>
            <a:r>
              <a:rPr lang="en-US" dirty="0">
                <a:solidFill>
                  <a:srgbClr val="0000FF"/>
                </a:solidFill>
              </a:rPr>
              <a:t> | (x :: </a:t>
            </a:r>
            <a:r>
              <a:rPr lang="en-US" dirty="0" err="1">
                <a:solidFill>
                  <a:srgbClr val="0000FF"/>
                </a:solidFill>
              </a:rPr>
              <a:t>xs</a:t>
            </a:r>
            <a:r>
              <a:rPr lang="en-US" dirty="0">
                <a:solidFill>
                  <a:srgbClr val="0000FF"/>
                </a:solidFill>
              </a:rPr>
              <a:t>) -&gt; </a:t>
            </a:r>
            <a:r>
              <a:rPr lang="en-US" dirty="0" err="1">
                <a:solidFill>
                  <a:srgbClr val="0000FF"/>
                </a:solidFill>
              </a:rPr>
              <a:t>pk</a:t>
            </a:r>
            <a:r>
              <a:rPr lang="en-US" dirty="0">
                <a:solidFill>
                  <a:srgbClr val="0000FF"/>
                </a:solidFill>
              </a:rPr>
              <a:t> x</a:t>
            </a:r>
          </a:p>
          <a:p>
            <a:pPr marL="0" indent="0">
              <a:buFont typeface="Wingdings" charset="0"/>
              <a:buNone/>
              <a:defRPr/>
            </a:pPr>
            <a:r>
              <a:rPr lang="en-US" dirty="0">
                <a:solidFill>
                  <a:srgbClr val="0000FF"/>
                </a:solidFill>
              </a:rPr>
              <a:t>            (fun b -&gt; if b then </a:t>
            </a:r>
            <a:r>
              <a:rPr lang="en-US" dirty="0" err="1">
                <a:solidFill>
                  <a:schemeClr val="bg1"/>
                </a:solidFill>
              </a:rPr>
              <a:t>allk</a:t>
            </a:r>
            <a:r>
              <a:rPr lang="en-US" dirty="0">
                <a:solidFill>
                  <a:schemeClr val="bg1"/>
                </a:solidFill>
              </a:rPr>
              <a:t> pk </a:t>
            </a:r>
            <a:r>
              <a:rPr lang="en-US" dirty="0" err="1">
                <a:solidFill>
                  <a:schemeClr val="bg1"/>
                </a:solidFill>
              </a:rPr>
              <a:t>xs</a:t>
            </a:r>
            <a:r>
              <a:rPr lang="en-US" dirty="0">
                <a:solidFill>
                  <a:schemeClr val="bg1"/>
                </a:solidFill>
              </a:rPr>
              <a:t> k</a:t>
            </a:r>
          </a:p>
          <a:p>
            <a:pPr marL="0" indent="0">
              <a:buFont typeface="Wingdings" charset="0"/>
              <a:buNone/>
              <a:defRPr/>
            </a:pPr>
            <a:r>
              <a:rPr lang="en-US" dirty="0">
                <a:solidFill>
                  <a:srgbClr val="0000FF"/>
                </a:solidFill>
              </a:rPr>
              <a:t>                               else </a:t>
            </a:r>
            <a:r>
              <a:rPr lang="en-US" dirty="0">
                <a:solidFill>
                  <a:schemeClr val="bg1"/>
                </a:solidFill>
              </a:rPr>
              <a:t>k false</a:t>
            </a:r>
            <a:r>
              <a:rPr lang="en-US" dirty="0">
                <a:solidFill>
                  <a:srgbClr val="0000FF"/>
                </a:solidFill>
              </a:rPr>
              <a:t>)</a:t>
            </a:r>
          </a:p>
          <a:p>
            <a:pPr marL="0" indent="0">
              <a:buFont typeface="Wingdings" charset="0"/>
              <a:buNone/>
              <a:defRPr/>
            </a:pPr>
            <a:r>
              <a:rPr lang="fr-FR" dirty="0">
                <a:solidFill>
                  <a:schemeClr val="bg1"/>
                </a:solidFill>
              </a:rPr>
              <a:t>val </a:t>
            </a:r>
            <a:r>
              <a:rPr lang="fr-FR" dirty="0" err="1">
                <a:solidFill>
                  <a:schemeClr val="bg1"/>
                </a:solidFill>
              </a:rPr>
              <a:t>allk</a:t>
            </a:r>
            <a:r>
              <a:rPr lang="fr-FR" dirty="0">
                <a:solidFill>
                  <a:schemeClr val="bg1"/>
                </a:solidFill>
              </a:rPr>
              <a:t> : ('a -&gt; (</a:t>
            </a:r>
            <a:r>
              <a:rPr lang="fr-FR" dirty="0" err="1">
                <a:solidFill>
                  <a:schemeClr val="bg1"/>
                </a:solidFill>
              </a:rPr>
              <a:t>bool</a:t>
            </a:r>
            <a:r>
              <a:rPr lang="fr-FR" dirty="0">
                <a:solidFill>
                  <a:schemeClr val="bg1"/>
                </a:solidFill>
              </a:rPr>
              <a:t> -&gt; 'b) -&gt; 'b) -&gt; 'a </a:t>
            </a:r>
            <a:r>
              <a:rPr lang="fr-FR" dirty="0" err="1">
                <a:solidFill>
                  <a:schemeClr val="bg1"/>
                </a:solidFill>
              </a:rPr>
              <a:t>list</a:t>
            </a:r>
            <a:r>
              <a:rPr lang="fr-FR" dirty="0">
                <a:solidFill>
                  <a:schemeClr val="bg1"/>
                </a:solidFill>
              </a:rPr>
              <a:t> -&gt; (</a:t>
            </a:r>
            <a:r>
              <a:rPr lang="fr-FR" dirty="0" err="1">
                <a:solidFill>
                  <a:schemeClr val="bg1"/>
                </a:solidFill>
              </a:rPr>
              <a:t>bool</a:t>
            </a:r>
            <a:r>
              <a:rPr lang="fr-FR" dirty="0">
                <a:solidFill>
                  <a:schemeClr val="bg1"/>
                </a:solidFill>
              </a:rPr>
              <a:t> -&gt; 'b) -&gt; 'b = &lt;fun&gt;</a:t>
            </a:r>
          </a:p>
          <a:p>
            <a:pPr marL="0" indent="0">
              <a:buFont typeface="Wingdings" charset="0"/>
              <a:buNone/>
              <a:defRPr/>
            </a:pPr>
            <a:endParaRPr lang="en-US" dirty="0"/>
          </a:p>
        </p:txBody>
      </p:sp>
    </p:spTree>
    <p:extLst>
      <p:ext uri="{BB962C8B-B14F-4D97-AF65-F5344CB8AC3E}">
        <p14:creationId xmlns:p14="http://schemas.microsoft.com/office/powerpoint/2010/main" val="124228590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189593-EB10-0F06-FCA7-01EB34F23B56}"/>
            </a:ext>
          </a:extLst>
        </p:cNvPr>
        <p:cNvGrpSpPr/>
        <p:nvPr/>
      </p:nvGrpSpPr>
      <p:grpSpPr>
        <a:xfrm>
          <a:off x="0" y="0"/>
          <a:ext cx="0" cy="0"/>
          <a:chOff x="0" y="0"/>
          <a:chExt cx="0" cy="0"/>
        </a:xfrm>
      </p:grpSpPr>
      <p:sp>
        <p:nvSpPr>
          <p:cNvPr id="70659" name="Date Placeholder 3">
            <a:extLst>
              <a:ext uri="{FF2B5EF4-FFF2-40B4-BE49-F238E27FC236}">
                <a16:creationId xmlns:a16="http://schemas.microsoft.com/office/drawing/2014/main" id="{8B401A3B-6700-18DC-F06C-94F90EFC530D}"/>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5E705590-A7DD-7C4A-8745-7573FFCCFB24}" type="datetime1">
              <a:rPr lang="en-US" altLang="en-US" sz="1400" smtClean="0"/>
              <a:pPr>
                <a:spcBef>
                  <a:spcPct val="0"/>
                </a:spcBef>
                <a:buClrTx/>
                <a:buSzTx/>
                <a:buFontTx/>
                <a:buNone/>
              </a:pPr>
              <a:t>9/19/25</a:t>
            </a:fld>
            <a:endParaRPr lang="en-US" altLang="en-US" sz="1400" dirty="0"/>
          </a:p>
        </p:txBody>
      </p:sp>
      <p:sp>
        <p:nvSpPr>
          <p:cNvPr id="70660" name="Slide Number Placeholder 4">
            <a:extLst>
              <a:ext uri="{FF2B5EF4-FFF2-40B4-BE49-F238E27FC236}">
                <a16:creationId xmlns:a16="http://schemas.microsoft.com/office/drawing/2014/main" id="{1FE5A647-EF35-B349-F6FA-D9D3448060F3}"/>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FE92C974-13C4-5144-AF4A-3A9D7252946F}" type="slidenum">
              <a:rPr lang="en-US" altLang="en-US" sz="1400" smtClean="0"/>
              <a:pPr>
                <a:spcBef>
                  <a:spcPct val="0"/>
                </a:spcBef>
                <a:buClrTx/>
                <a:buSzTx/>
                <a:buFontTx/>
                <a:buNone/>
              </a:pPr>
              <a:t>38</a:t>
            </a:fld>
            <a:endParaRPr lang="en-US" altLang="en-US" sz="1400"/>
          </a:p>
        </p:txBody>
      </p:sp>
      <p:sp>
        <p:nvSpPr>
          <p:cNvPr id="70657" name="Title 1">
            <a:extLst>
              <a:ext uri="{FF2B5EF4-FFF2-40B4-BE49-F238E27FC236}">
                <a16:creationId xmlns:a16="http://schemas.microsoft.com/office/drawing/2014/main" id="{2D9DDAF8-3C2D-AEDE-7B38-B20087B19248}"/>
              </a:ext>
            </a:extLst>
          </p:cNvPr>
          <p:cNvSpPr>
            <a:spLocks noGrp="1" noChangeArrowheads="1"/>
          </p:cNvSpPr>
          <p:nvPr>
            <p:ph type="title"/>
          </p:nvPr>
        </p:nvSpPr>
        <p:spPr/>
        <p:txBody>
          <a:bodyPr/>
          <a:lstStyle/>
          <a:p>
            <a:r>
              <a:rPr lang="en-US" altLang="en-US" dirty="0">
                <a:ea typeface="ＭＳ Ｐゴシック" panose="020B0600070205080204" pitchFamily="34" charset="-128"/>
              </a:rPr>
              <a:t>Example: all  (8 of 12)</a:t>
            </a:r>
          </a:p>
        </p:txBody>
      </p:sp>
      <p:sp>
        <p:nvSpPr>
          <p:cNvPr id="3" name="Content Placeholder 2">
            <a:extLst>
              <a:ext uri="{FF2B5EF4-FFF2-40B4-BE49-F238E27FC236}">
                <a16:creationId xmlns:a16="http://schemas.microsoft.com/office/drawing/2014/main" id="{79FEC3FD-AD4E-2F8E-20DC-1598EF3F7A25}"/>
              </a:ext>
            </a:extLst>
          </p:cNvPr>
          <p:cNvSpPr>
            <a:spLocks noGrp="1"/>
          </p:cNvSpPr>
          <p:nvPr>
            <p:ph idx="1"/>
          </p:nvPr>
        </p:nvSpPr>
        <p:spPr/>
        <p:txBody>
          <a:bodyPr>
            <a:normAutofit fontScale="85000" lnSpcReduction="10000"/>
          </a:bodyPr>
          <a:lstStyle/>
          <a:p>
            <a:pPr marL="0" indent="0">
              <a:buFont typeface="Wingdings" charset="0"/>
              <a:buNone/>
              <a:defRPr/>
            </a:pPr>
            <a:r>
              <a:rPr lang="en-US" dirty="0">
                <a:ea typeface="ＭＳ Ｐゴシック" charset="0"/>
                <a:cs typeface="ＭＳ Ｐゴシック" charset="0"/>
              </a:rPr>
              <a:t>#</a:t>
            </a:r>
            <a:r>
              <a:rPr lang="en-US" dirty="0">
                <a:solidFill>
                  <a:srgbClr val="0000FF"/>
                </a:solidFill>
              </a:rPr>
              <a:t>let rec all (p, l) = match l with [] -&gt; true</a:t>
            </a:r>
          </a:p>
          <a:p>
            <a:pPr marL="0" indent="0">
              <a:buFont typeface="Wingdings" charset="0"/>
              <a:buNone/>
              <a:defRPr/>
            </a:pPr>
            <a:r>
              <a:rPr lang="en-US" dirty="0">
                <a:solidFill>
                  <a:srgbClr val="0000FF"/>
                </a:solidFill>
              </a:rPr>
              <a:t>     | (x :: </a:t>
            </a:r>
            <a:r>
              <a:rPr lang="en-US" dirty="0" err="1">
                <a:solidFill>
                  <a:srgbClr val="0000FF"/>
                </a:solidFill>
              </a:rPr>
              <a:t>xs</a:t>
            </a:r>
            <a:r>
              <a:rPr lang="en-US" dirty="0">
                <a:solidFill>
                  <a:srgbClr val="0000FF"/>
                </a:solidFill>
              </a:rPr>
              <a:t>) -&gt; let b = p x in </a:t>
            </a:r>
          </a:p>
          <a:p>
            <a:pPr marL="0" indent="0">
              <a:buFont typeface="Wingdings" charset="0"/>
              <a:buNone/>
              <a:defRPr/>
            </a:pPr>
            <a:r>
              <a:rPr lang="en-US" dirty="0">
                <a:solidFill>
                  <a:srgbClr val="0000FF"/>
                </a:solidFill>
              </a:rPr>
              <a:t>         if b then all (p, </a:t>
            </a:r>
            <a:r>
              <a:rPr lang="en-US" dirty="0" err="1">
                <a:solidFill>
                  <a:srgbClr val="0000FF"/>
                </a:solidFill>
              </a:rPr>
              <a:t>xs</a:t>
            </a:r>
            <a:r>
              <a:rPr lang="en-US" dirty="0">
                <a:solidFill>
                  <a:srgbClr val="0000FF"/>
                </a:solidFill>
              </a:rPr>
              <a:t>) else false</a:t>
            </a:r>
          </a:p>
          <a:p>
            <a:pPr marL="0" indent="0">
              <a:buFont typeface="Wingdings" charset="0"/>
              <a:buNone/>
              <a:defRPr/>
            </a:pPr>
            <a:r>
              <a:rPr lang="en-US" dirty="0" err="1">
                <a:solidFill>
                  <a:srgbClr val="000000"/>
                </a:solidFill>
              </a:rPr>
              <a:t>val</a:t>
            </a:r>
            <a:r>
              <a:rPr lang="en-US" dirty="0">
                <a:solidFill>
                  <a:srgbClr val="000000"/>
                </a:solidFill>
              </a:rPr>
              <a:t> all : ('a -&gt; </a:t>
            </a:r>
            <a:r>
              <a:rPr lang="en-US" dirty="0" err="1">
                <a:solidFill>
                  <a:srgbClr val="000000"/>
                </a:solidFill>
              </a:rPr>
              <a:t>bool</a:t>
            </a:r>
            <a:r>
              <a:rPr lang="en-US" dirty="0">
                <a:solidFill>
                  <a:srgbClr val="000000"/>
                </a:solidFill>
              </a:rPr>
              <a:t>) -&gt; 'a list -&gt; </a:t>
            </a:r>
            <a:r>
              <a:rPr lang="en-US" dirty="0" err="1">
                <a:solidFill>
                  <a:srgbClr val="000000"/>
                </a:solidFill>
              </a:rPr>
              <a:t>bool</a:t>
            </a:r>
            <a:r>
              <a:rPr lang="en-US" dirty="0">
                <a:solidFill>
                  <a:srgbClr val="000000"/>
                </a:solidFill>
              </a:rPr>
              <a:t> = &lt;fun&gt;</a:t>
            </a:r>
          </a:p>
          <a:p>
            <a:pPr>
              <a:buFont typeface="Wingdings" charset="0"/>
              <a:buChar char="n"/>
              <a:defRPr/>
            </a:pPr>
            <a:r>
              <a:rPr lang="en-US" dirty="0">
                <a:solidFill>
                  <a:srgbClr val="000000"/>
                </a:solidFill>
              </a:rPr>
              <a:t>What is the CPS version of this?</a:t>
            </a:r>
          </a:p>
          <a:p>
            <a:pPr marL="0" indent="0">
              <a:buFont typeface="Wingdings" charset="0"/>
              <a:buNone/>
              <a:defRPr/>
            </a:pPr>
            <a:r>
              <a:rPr lang="en-US" dirty="0">
                <a:ea typeface="ＭＳ Ｐゴシック" charset="0"/>
                <a:cs typeface="ＭＳ Ｐゴシック" charset="0"/>
              </a:rPr>
              <a:t>#</a:t>
            </a:r>
            <a:r>
              <a:rPr lang="en-US" dirty="0">
                <a:solidFill>
                  <a:srgbClr val="0000FF"/>
                </a:solidFill>
              </a:rPr>
              <a:t>let rec </a:t>
            </a:r>
            <a:r>
              <a:rPr lang="en-US" dirty="0" err="1">
                <a:solidFill>
                  <a:srgbClr val="0000FF"/>
                </a:solidFill>
              </a:rPr>
              <a:t>allk</a:t>
            </a:r>
            <a:r>
              <a:rPr lang="en-US" dirty="0">
                <a:solidFill>
                  <a:srgbClr val="0000FF"/>
                </a:solidFill>
              </a:rPr>
              <a:t> (</a:t>
            </a:r>
            <a:r>
              <a:rPr lang="en-US" dirty="0" err="1">
                <a:solidFill>
                  <a:srgbClr val="0000FF"/>
                </a:solidFill>
              </a:rPr>
              <a:t>pk</a:t>
            </a:r>
            <a:r>
              <a:rPr lang="en-US" dirty="0">
                <a:solidFill>
                  <a:srgbClr val="0000FF"/>
                </a:solidFill>
              </a:rPr>
              <a:t>, l) k = match l with [] -&gt;  k true</a:t>
            </a:r>
          </a:p>
          <a:p>
            <a:pPr marL="0" indent="0">
              <a:buFont typeface="Wingdings" charset="0"/>
              <a:buNone/>
              <a:defRPr/>
            </a:pPr>
            <a:r>
              <a:rPr lang="en-US" dirty="0">
                <a:solidFill>
                  <a:srgbClr val="0000FF"/>
                </a:solidFill>
              </a:rPr>
              <a:t> | (x :: </a:t>
            </a:r>
            <a:r>
              <a:rPr lang="en-US" dirty="0" err="1">
                <a:solidFill>
                  <a:srgbClr val="0000FF"/>
                </a:solidFill>
              </a:rPr>
              <a:t>xs</a:t>
            </a:r>
            <a:r>
              <a:rPr lang="en-US" dirty="0">
                <a:solidFill>
                  <a:srgbClr val="0000FF"/>
                </a:solidFill>
              </a:rPr>
              <a:t>) -&gt; </a:t>
            </a:r>
            <a:r>
              <a:rPr lang="en-US" dirty="0" err="1">
                <a:solidFill>
                  <a:srgbClr val="0000FF"/>
                </a:solidFill>
              </a:rPr>
              <a:t>pk</a:t>
            </a:r>
            <a:r>
              <a:rPr lang="en-US" dirty="0">
                <a:solidFill>
                  <a:srgbClr val="0000FF"/>
                </a:solidFill>
              </a:rPr>
              <a:t> x</a:t>
            </a:r>
          </a:p>
          <a:p>
            <a:pPr marL="0" indent="0">
              <a:buFont typeface="Wingdings" charset="0"/>
              <a:buNone/>
              <a:defRPr/>
            </a:pPr>
            <a:r>
              <a:rPr lang="en-US" dirty="0">
                <a:solidFill>
                  <a:srgbClr val="0000FF"/>
                </a:solidFill>
              </a:rPr>
              <a:t>            (fun b -&gt; if b then </a:t>
            </a:r>
            <a:r>
              <a:rPr lang="en-US" dirty="0" err="1">
                <a:solidFill>
                  <a:srgbClr val="0000FF"/>
                </a:solidFill>
              </a:rPr>
              <a:t>allk</a:t>
            </a:r>
            <a:r>
              <a:rPr lang="en-US" dirty="0">
                <a:solidFill>
                  <a:srgbClr val="0000FF"/>
                </a:solidFill>
              </a:rPr>
              <a:t> pk </a:t>
            </a:r>
            <a:r>
              <a:rPr lang="en-US" dirty="0" err="1">
                <a:solidFill>
                  <a:srgbClr val="0000FF"/>
                </a:solidFill>
              </a:rPr>
              <a:t>xs</a:t>
            </a:r>
            <a:r>
              <a:rPr lang="en-US" dirty="0">
                <a:solidFill>
                  <a:srgbClr val="0000FF"/>
                </a:solidFill>
              </a:rPr>
              <a:t> </a:t>
            </a:r>
            <a:r>
              <a:rPr lang="en-US" dirty="0">
                <a:solidFill>
                  <a:schemeClr val="bg1"/>
                </a:solidFill>
              </a:rPr>
              <a:t>k</a:t>
            </a:r>
          </a:p>
          <a:p>
            <a:pPr marL="0" indent="0">
              <a:buFont typeface="Wingdings" charset="0"/>
              <a:buNone/>
              <a:defRPr/>
            </a:pPr>
            <a:r>
              <a:rPr lang="en-US" dirty="0">
                <a:solidFill>
                  <a:srgbClr val="0000FF"/>
                </a:solidFill>
              </a:rPr>
              <a:t>                               else </a:t>
            </a:r>
            <a:r>
              <a:rPr lang="en-US" dirty="0">
                <a:solidFill>
                  <a:schemeClr val="bg1"/>
                </a:solidFill>
              </a:rPr>
              <a:t>k false</a:t>
            </a:r>
            <a:r>
              <a:rPr lang="en-US" dirty="0">
                <a:solidFill>
                  <a:srgbClr val="0000FF"/>
                </a:solidFill>
              </a:rPr>
              <a:t>)</a:t>
            </a:r>
          </a:p>
          <a:p>
            <a:pPr marL="0" indent="0">
              <a:buFont typeface="Wingdings" charset="0"/>
              <a:buNone/>
              <a:defRPr/>
            </a:pPr>
            <a:r>
              <a:rPr lang="fr-FR" dirty="0">
                <a:solidFill>
                  <a:schemeClr val="bg1"/>
                </a:solidFill>
              </a:rPr>
              <a:t>val </a:t>
            </a:r>
            <a:r>
              <a:rPr lang="fr-FR" dirty="0" err="1">
                <a:solidFill>
                  <a:schemeClr val="bg1"/>
                </a:solidFill>
              </a:rPr>
              <a:t>allk</a:t>
            </a:r>
            <a:r>
              <a:rPr lang="fr-FR" dirty="0">
                <a:solidFill>
                  <a:schemeClr val="bg1"/>
                </a:solidFill>
              </a:rPr>
              <a:t> : ('a -&gt; (</a:t>
            </a:r>
            <a:r>
              <a:rPr lang="fr-FR" dirty="0" err="1">
                <a:solidFill>
                  <a:schemeClr val="bg1"/>
                </a:solidFill>
              </a:rPr>
              <a:t>bool</a:t>
            </a:r>
            <a:r>
              <a:rPr lang="fr-FR" dirty="0">
                <a:solidFill>
                  <a:schemeClr val="bg1"/>
                </a:solidFill>
              </a:rPr>
              <a:t> -&gt; 'b) -&gt; 'b) -&gt; 'a </a:t>
            </a:r>
            <a:r>
              <a:rPr lang="fr-FR" dirty="0" err="1">
                <a:solidFill>
                  <a:schemeClr val="bg1"/>
                </a:solidFill>
              </a:rPr>
              <a:t>list</a:t>
            </a:r>
            <a:r>
              <a:rPr lang="fr-FR" dirty="0">
                <a:solidFill>
                  <a:schemeClr val="bg1"/>
                </a:solidFill>
              </a:rPr>
              <a:t> -&gt; (</a:t>
            </a:r>
            <a:r>
              <a:rPr lang="fr-FR" dirty="0" err="1">
                <a:solidFill>
                  <a:schemeClr val="bg1"/>
                </a:solidFill>
              </a:rPr>
              <a:t>bool</a:t>
            </a:r>
            <a:r>
              <a:rPr lang="fr-FR" dirty="0">
                <a:solidFill>
                  <a:schemeClr val="bg1"/>
                </a:solidFill>
              </a:rPr>
              <a:t> -&gt; 'b) -&gt; 'b = &lt;fun&gt;</a:t>
            </a:r>
          </a:p>
          <a:p>
            <a:pPr marL="0" indent="0">
              <a:buFont typeface="Wingdings" charset="0"/>
              <a:buNone/>
              <a:defRPr/>
            </a:pPr>
            <a:endParaRPr lang="en-US" dirty="0"/>
          </a:p>
        </p:txBody>
      </p:sp>
    </p:spTree>
    <p:extLst>
      <p:ext uri="{BB962C8B-B14F-4D97-AF65-F5344CB8AC3E}">
        <p14:creationId xmlns:p14="http://schemas.microsoft.com/office/powerpoint/2010/main" val="140396262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A6FF30-458B-781C-7000-249E1917ABC6}"/>
            </a:ext>
          </a:extLst>
        </p:cNvPr>
        <p:cNvGrpSpPr/>
        <p:nvPr/>
      </p:nvGrpSpPr>
      <p:grpSpPr>
        <a:xfrm>
          <a:off x="0" y="0"/>
          <a:ext cx="0" cy="0"/>
          <a:chOff x="0" y="0"/>
          <a:chExt cx="0" cy="0"/>
        </a:xfrm>
      </p:grpSpPr>
      <p:sp>
        <p:nvSpPr>
          <p:cNvPr id="70659" name="Date Placeholder 3">
            <a:extLst>
              <a:ext uri="{FF2B5EF4-FFF2-40B4-BE49-F238E27FC236}">
                <a16:creationId xmlns:a16="http://schemas.microsoft.com/office/drawing/2014/main" id="{59976C98-8E32-9125-C38B-078748817182}"/>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5E705590-A7DD-7C4A-8745-7573FFCCFB24}" type="datetime1">
              <a:rPr lang="en-US" altLang="en-US" sz="1400" smtClean="0"/>
              <a:pPr>
                <a:spcBef>
                  <a:spcPct val="0"/>
                </a:spcBef>
                <a:buClrTx/>
                <a:buSzTx/>
                <a:buFontTx/>
                <a:buNone/>
              </a:pPr>
              <a:t>9/19/25</a:t>
            </a:fld>
            <a:endParaRPr lang="en-US" altLang="en-US" sz="1400" dirty="0"/>
          </a:p>
        </p:txBody>
      </p:sp>
      <p:sp>
        <p:nvSpPr>
          <p:cNvPr id="70660" name="Slide Number Placeholder 4">
            <a:extLst>
              <a:ext uri="{FF2B5EF4-FFF2-40B4-BE49-F238E27FC236}">
                <a16:creationId xmlns:a16="http://schemas.microsoft.com/office/drawing/2014/main" id="{DA38DE72-E8E2-A8DB-F4B2-4BD19F10E2C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FE92C974-13C4-5144-AF4A-3A9D7252946F}" type="slidenum">
              <a:rPr lang="en-US" altLang="en-US" sz="1400" smtClean="0"/>
              <a:pPr>
                <a:spcBef>
                  <a:spcPct val="0"/>
                </a:spcBef>
                <a:buClrTx/>
                <a:buSzTx/>
                <a:buFontTx/>
                <a:buNone/>
              </a:pPr>
              <a:t>39</a:t>
            </a:fld>
            <a:endParaRPr lang="en-US" altLang="en-US" sz="1400"/>
          </a:p>
        </p:txBody>
      </p:sp>
      <p:sp>
        <p:nvSpPr>
          <p:cNvPr id="70657" name="Title 1">
            <a:extLst>
              <a:ext uri="{FF2B5EF4-FFF2-40B4-BE49-F238E27FC236}">
                <a16:creationId xmlns:a16="http://schemas.microsoft.com/office/drawing/2014/main" id="{98D25244-21AF-097F-F812-A1E2ACB2D052}"/>
              </a:ext>
            </a:extLst>
          </p:cNvPr>
          <p:cNvSpPr>
            <a:spLocks noGrp="1" noChangeArrowheads="1"/>
          </p:cNvSpPr>
          <p:nvPr>
            <p:ph type="title"/>
          </p:nvPr>
        </p:nvSpPr>
        <p:spPr/>
        <p:txBody>
          <a:bodyPr/>
          <a:lstStyle/>
          <a:p>
            <a:r>
              <a:rPr lang="en-US" altLang="en-US" dirty="0">
                <a:ea typeface="ＭＳ Ｐゴシック" panose="020B0600070205080204" pitchFamily="34" charset="-128"/>
              </a:rPr>
              <a:t>Example: all  (9 of 12)</a:t>
            </a:r>
          </a:p>
        </p:txBody>
      </p:sp>
      <p:sp>
        <p:nvSpPr>
          <p:cNvPr id="3" name="Content Placeholder 2">
            <a:extLst>
              <a:ext uri="{FF2B5EF4-FFF2-40B4-BE49-F238E27FC236}">
                <a16:creationId xmlns:a16="http://schemas.microsoft.com/office/drawing/2014/main" id="{5967FD1F-B12C-BB19-9F1E-5EA41BEFC562}"/>
              </a:ext>
            </a:extLst>
          </p:cNvPr>
          <p:cNvSpPr>
            <a:spLocks noGrp="1"/>
          </p:cNvSpPr>
          <p:nvPr>
            <p:ph idx="1"/>
          </p:nvPr>
        </p:nvSpPr>
        <p:spPr/>
        <p:txBody>
          <a:bodyPr>
            <a:normAutofit fontScale="85000" lnSpcReduction="10000"/>
          </a:bodyPr>
          <a:lstStyle/>
          <a:p>
            <a:pPr marL="0" indent="0">
              <a:buFont typeface="Wingdings" charset="0"/>
              <a:buNone/>
              <a:defRPr/>
            </a:pPr>
            <a:r>
              <a:rPr lang="en-US" dirty="0">
                <a:ea typeface="ＭＳ Ｐゴシック" charset="0"/>
                <a:cs typeface="ＭＳ Ｐゴシック" charset="0"/>
              </a:rPr>
              <a:t>#</a:t>
            </a:r>
            <a:r>
              <a:rPr lang="en-US" dirty="0">
                <a:solidFill>
                  <a:srgbClr val="0000FF"/>
                </a:solidFill>
              </a:rPr>
              <a:t>let rec all (p, l) = match l with [] -&gt; true</a:t>
            </a:r>
          </a:p>
          <a:p>
            <a:pPr marL="0" indent="0">
              <a:buFont typeface="Wingdings" charset="0"/>
              <a:buNone/>
              <a:defRPr/>
            </a:pPr>
            <a:r>
              <a:rPr lang="en-US" dirty="0">
                <a:solidFill>
                  <a:srgbClr val="0000FF"/>
                </a:solidFill>
              </a:rPr>
              <a:t>     | (x :: </a:t>
            </a:r>
            <a:r>
              <a:rPr lang="en-US" dirty="0" err="1">
                <a:solidFill>
                  <a:srgbClr val="0000FF"/>
                </a:solidFill>
              </a:rPr>
              <a:t>xs</a:t>
            </a:r>
            <a:r>
              <a:rPr lang="en-US" dirty="0">
                <a:solidFill>
                  <a:srgbClr val="0000FF"/>
                </a:solidFill>
              </a:rPr>
              <a:t>) -&gt; let b = p x in </a:t>
            </a:r>
          </a:p>
          <a:p>
            <a:pPr marL="0" indent="0">
              <a:buFont typeface="Wingdings" charset="0"/>
              <a:buNone/>
              <a:defRPr/>
            </a:pPr>
            <a:r>
              <a:rPr lang="en-US" dirty="0">
                <a:solidFill>
                  <a:srgbClr val="0000FF"/>
                </a:solidFill>
              </a:rPr>
              <a:t>         if b then all (p, </a:t>
            </a:r>
            <a:r>
              <a:rPr lang="en-US" dirty="0" err="1">
                <a:solidFill>
                  <a:srgbClr val="0000FF"/>
                </a:solidFill>
              </a:rPr>
              <a:t>xs</a:t>
            </a:r>
            <a:r>
              <a:rPr lang="en-US" dirty="0">
                <a:solidFill>
                  <a:srgbClr val="0000FF"/>
                </a:solidFill>
              </a:rPr>
              <a:t>) else false</a:t>
            </a:r>
          </a:p>
          <a:p>
            <a:pPr marL="0" indent="0">
              <a:buFont typeface="Wingdings" charset="0"/>
              <a:buNone/>
              <a:defRPr/>
            </a:pPr>
            <a:r>
              <a:rPr lang="en-US" dirty="0" err="1">
                <a:solidFill>
                  <a:srgbClr val="000000"/>
                </a:solidFill>
              </a:rPr>
              <a:t>val</a:t>
            </a:r>
            <a:r>
              <a:rPr lang="en-US" dirty="0">
                <a:solidFill>
                  <a:srgbClr val="000000"/>
                </a:solidFill>
              </a:rPr>
              <a:t> all : ('a -&gt; </a:t>
            </a:r>
            <a:r>
              <a:rPr lang="en-US" dirty="0" err="1">
                <a:solidFill>
                  <a:srgbClr val="000000"/>
                </a:solidFill>
              </a:rPr>
              <a:t>bool</a:t>
            </a:r>
            <a:r>
              <a:rPr lang="en-US" dirty="0">
                <a:solidFill>
                  <a:srgbClr val="000000"/>
                </a:solidFill>
              </a:rPr>
              <a:t>) -&gt; 'a list -&gt; </a:t>
            </a:r>
            <a:r>
              <a:rPr lang="en-US" dirty="0" err="1">
                <a:solidFill>
                  <a:srgbClr val="000000"/>
                </a:solidFill>
              </a:rPr>
              <a:t>bool</a:t>
            </a:r>
            <a:r>
              <a:rPr lang="en-US" dirty="0">
                <a:solidFill>
                  <a:srgbClr val="000000"/>
                </a:solidFill>
              </a:rPr>
              <a:t> = &lt;fun&gt;</a:t>
            </a:r>
          </a:p>
          <a:p>
            <a:pPr>
              <a:buFont typeface="Wingdings" charset="0"/>
              <a:buChar char="n"/>
              <a:defRPr/>
            </a:pPr>
            <a:r>
              <a:rPr lang="en-US" dirty="0">
                <a:solidFill>
                  <a:srgbClr val="000000"/>
                </a:solidFill>
              </a:rPr>
              <a:t>What is the CPS version of this?</a:t>
            </a:r>
          </a:p>
          <a:p>
            <a:pPr marL="0" indent="0">
              <a:buFont typeface="Wingdings" charset="0"/>
              <a:buNone/>
              <a:defRPr/>
            </a:pPr>
            <a:r>
              <a:rPr lang="en-US" dirty="0">
                <a:ea typeface="ＭＳ Ｐゴシック" charset="0"/>
                <a:cs typeface="ＭＳ Ｐゴシック" charset="0"/>
              </a:rPr>
              <a:t>#</a:t>
            </a:r>
            <a:r>
              <a:rPr lang="en-US" dirty="0">
                <a:solidFill>
                  <a:srgbClr val="0000FF"/>
                </a:solidFill>
              </a:rPr>
              <a:t>let rec </a:t>
            </a:r>
            <a:r>
              <a:rPr lang="en-US" dirty="0" err="1">
                <a:solidFill>
                  <a:srgbClr val="0000FF"/>
                </a:solidFill>
              </a:rPr>
              <a:t>allk</a:t>
            </a:r>
            <a:r>
              <a:rPr lang="en-US" dirty="0">
                <a:solidFill>
                  <a:srgbClr val="0000FF"/>
                </a:solidFill>
              </a:rPr>
              <a:t> (</a:t>
            </a:r>
            <a:r>
              <a:rPr lang="en-US" dirty="0" err="1">
                <a:solidFill>
                  <a:srgbClr val="0000FF"/>
                </a:solidFill>
              </a:rPr>
              <a:t>pk</a:t>
            </a:r>
            <a:r>
              <a:rPr lang="en-US" dirty="0">
                <a:solidFill>
                  <a:srgbClr val="0000FF"/>
                </a:solidFill>
              </a:rPr>
              <a:t>, l) k = match l with [] -&gt;  k true</a:t>
            </a:r>
          </a:p>
          <a:p>
            <a:pPr marL="0" indent="0">
              <a:buFont typeface="Wingdings" charset="0"/>
              <a:buNone/>
              <a:defRPr/>
            </a:pPr>
            <a:r>
              <a:rPr lang="en-US" dirty="0">
                <a:solidFill>
                  <a:srgbClr val="0000FF"/>
                </a:solidFill>
              </a:rPr>
              <a:t> | (x :: </a:t>
            </a:r>
            <a:r>
              <a:rPr lang="en-US" dirty="0" err="1">
                <a:solidFill>
                  <a:srgbClr val="0000FF"/>
                </a:solidFill>
              </a:rPr>
              <a:t>xs</a:t>
            </a:r>
            <a:r>
              <a:rPr lang="en-US" dirty="0">
                <a:solidFill>
                  <a:srgbClr val="0000FF"/>
                </a:solidFill>
              </a:rPr>
              <a:t>) -&gt; </a:t>
            </a:r>
            <a:r>
              <a:rPr lang="en-US" dirty="0" err="1">
                <a:solidFill>
                  <a:srgbClr val="0000FF"/>
                </a:solidFill>
              </a:rPr>
              <a:t>pk</a:t>
            </a:r>
            <a:r>
              <a:rPr lang="en-US" dirty="0">
                <a:solidFill>
                  <a:srgbClr val="0000FF"/>
                </a:solidFill>
              </a:rPr>
              <a:t> x</a:t>
            </a:r>
          </a:p>
          <a:p>
            <a:pPr marL="0" indent="0">
              <a:buFont typeface="Wingdings" charset="0"/>
              <a:buNone/>
              <a:defRPr/>
            </a:pPr>
            <a:r>
              <a:rPr lang="en-US" dirty="0">
                <a:solidFill>
                  <a:srgbClr val="0000FF"/>
                </a:solidFill>
              </a:rPr>
              <a:t>            (fun b -&gt; if b then </a:t>
            </a:r>
            <a:r>
              <a:rPr lang="en-US" dirty="0" err="1">
                <a:solidFill>
                  <a:srgbClr val="0000FF"/>
                </a:solidFill>
              </a:rPr>
              <a:t>allk</a:t>
            </a:r>
            <a:r>
              <a:rPr lang="en-US" dirty="0">
                <a:solidFill>
                  <a:srgbClr val="0000FF"/>
                </a:solidFill>
              </a:rPr>
              <a:t> pk </a:t>
            </a:r>
            <a:r>
              <a:rPr lang="en-US" dirty="0" err="1">
                <a:solidFill>
                  <a:srgbClr val="0000FF"/>
                </a:solidFill>
              </a:rPr>
              <a:t>xs</a:t>
            </a:r>
            <a:r>
              <a:rPr lang="en-US" dirty="0">
                <a:solidFill>
                  <a:srgbClr val="0000FF"/>
                </a:solidFill>
              </a:rPr>
              <a:t> k</a:t>
            </a:r>
          </a:p>
          <a:p>
            <a:pPr marL="0" indent="0">
              <a:buFont typeface="Wingdings" charset="0"/>
              <a:buNone/>
              <a:defRPr/>
            </a:pPr>
            <a:r>
              <a:rPr lang="en-US" dirty="0">
                <a:solidFill>
                  <a:srgbClr val="0000FF"/>
                </a:solidFill>
              </a:rPr>
              <a:t>                               else </a:t>
            </a:r>
            <a:r>
              <a:rPr lang="en-US" dirty="0">
                <a:solidFill>
                  <a:schemeClr val="bg1"/>
                </a:solidFill>
              </a:rPr>
              <a:t>k false</a:t>
            </a:r>
            <a:r>
              <a:rPr lang="en-US" dirty="0">
                <a:solidFill>
                  <a:srgbClr val="0000FF"/>
                </a:solidFill>
              </a:rPr>
              <a:t>)</a:t>
            </a:r>
          </a:p>
          <a:p>
            <a:pPr marL="0" indent="0">
              <a:buFont typeface="Wingdings" charset="0"/>
              <a:buNone/>
              <a:defRPr/>
            </a:pPr>
            <a:r>
              <a:rPr lang="fr-FR" dirty="0">
                <a:solidFill>
                  <a:schemeClr val="bg1"/>
                </a:solidFill>
              </a:rPr>
              <a:t>val </a:t>
            </a:r>
            <a:r>
              <a:rPr lang="fr-FR" dirty="0" err="1">
                <a:solidFill>
                  <a:schemeClr val="bg1"/>
                </a:solidFill>
              </a:rPr>
              <a:t>allk</a:t>
            </a:r>
            <a:r>
              <a:rPr lang="fr-FR" dirty="0">
                <a:solidFill>
                  <a:schemeClr val="bg1"/>
                </a:solidFill>
              </a:rPr>
              <a:t> : ('a -&gt; (</a:t>
            </a:r>
            <a:r>
              <a:rPr lang="fr-FR" dirty="0" err="1">
                <a:solidFill>
                  <a:schemeClr val="bg1"/>
                </a:solidFill>
              </a:rPr>
              <a:t>bool</a:t>
            </a:r>
            <a:r>
              <a:rPr lang="fr-FR" dirty="0">
                <a:solidFill>
                  <a:schemeClr val="bg1"/>
                </a:solidFill>
              </a:rPr>
              <a:t> -&gt; 'b) -&gt; 'b) -&gt; 'a </a:t>
            </a:r>
            <a:r>
              <a:rPr lang="fr-FR" dirty="0" err="1">
                <a:solidFill>
                  <a:schemeClr val="bg1"/>
                </a:solidFill>
              </a:rPr>
              <a:t>list</a:t>
            </a:r>
            <a:r>
              <a:rPr lang="fr-FR" dirty="0">
                <a:solidFill>
                  <a:schemeClr val="bg1"/>
                </a:solidFill>
              </a:rPr>
              <a:t> -&gt; (</a:t>
            </a:r>
            <a:r>
              <a:rPr lang="fr-FR" dirty="0" err="1">
                <a:solidFill>
                  <a:schemeClr val="bg1"/>
                </a:solidFill>
              </a:rPr>
              <a:t>bool</a:t>
            </a:r>
            <a:r>
              <a:rPr lang="fr-FR" dirty="0">
                <a:solidFill>
                  <a:schemeClr val="bg1"/>
                </a:solidFill>
              </a:rPr>
              <a:t> -&gt; 'b) -&gt; 'b = &lt;fun&gt;</a:t>
            </a:r>
          </a:p>
          <a:p>
            <a:pPr marL="0" indent="0">
              <a:buFont typeface="Wingdings" charset="0"/>
              <a:buNone/>
              <a:defRPr/>
            </a:pPr>
            <a:endParaRPr lang="en-US" dirty="0"/>
          </a:p>
        </p:txBody>
      </p:sp>
    </p:spTree>
    <p:extLst>
      <p:ext uri="{BB962C8B-B14F-4D97-AF65-F5344CB8AC3E}">
        <p14:creationId xmlns:p14="http://schemas.microsoft.com/office/powerpoint/2010/main" val="8949219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Date Placeholder 3">
            <a:extLst>
              <a:ext uri="{FF2B5EF4-FFF2-40B4-BE49-F238E27FC236}">
                <a16:creationId xmlns:a16="http://schemas.microsoft.com/office/drawing/2014/main" id="{D3533526-826B-344B-BF58-FA1A02B1CE28}"/>
              </a:ext>
            </a:extLst>
          </p:cNvPr>
          <p:cNvSpPr>
            <a:spLocks noGrp="1" noChangeArrowheads="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003917FC-5603-BE47-AF8F-A42C093738C1}" type="datetime1">
              <a:rPr lang="en-US" altLang="en-US" sz="1400" smtClean="0"/>
              <a:pPr>
                <a:spcBef>
                  <a:spcPct val="0"/>
                </a:spcBef>
                <a:buClrTx/>
                <a:buSzTx/>
                <a:buFontTx/>
                <a:buNone/>
              </a:pPr>
              <a:t>9/16/25</a:t>
            </a:fld>
            <a:endParaRPr lang="en-US" altLang="en-US" sz="1400"/>
          </a:p>
        </p:txBody>
      </p:sp>
      <p:sp>
        <p:nvSpPr>
          <p:cNvPr id="20484" name="Slide Number Placeholder 4">
            <a:extLst>
              <a:ext uri="{FF2B5EF4-FFF2-40B4-BE49-F238E27FC236}">
                <a16:creationId xmlns:a16="http://schemas.microsoft.com/office/drawing/2014/main" id="{C5B3AC56-8C28-60D3-C772-A06800980BA1}"/>
              </a:ext>
            </a:extLst>
          </p:cNvPr>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243BCB27-414B-5548-B3FE-3C9823F296B6}" type="slidenum">
              <a:rPr lang="en-US" altLang="en-US" sz="1400" smtClean="0"/>
              <a:pPr>
                <a:spcBef>
                  <a:spcPct val="0"/>
                </a:spcBef>
                <a:buClrTx/>
                <a:buSzTx/>
                <a:buFontTx/>
                <a:buNone/>
              </a:pPr>
              <a:t>4</a:t>
            </a:fld>
            <a:endParaRPr lang="en-US" altLang="en-US" sz="1400"/>
          </a:p>
        </p:txBody>
      </p:sp>
      <p:sp>
        <p:nvSpPr>
          <p:cNvPr id="20481" name="Title 1">
            <a:extLst>
              <a:ext uri="{FF2B5EF4-FFF2-40B4-BE49-F238E27FC236}">
                <a16:creationId xmlns:a16="http://schemas.microsoft.com/office/drawing/2014/main" id="{60037368-3BC3-7386-C269-BAD40A665235}"/>
              </a:ext>
            </a:extLst>
          </p:cNvPr>
          <p:cNvSpPr>
            <a:spLocks noGrp="1" noChangeArrowheads="1"/>
          </p:cNvSpPr>
          <p:nvPr>
            <p:ph type="title"/>
          </p:nvPr>
        </p:nvSpPr>
        <p:spPr/>
        <p:txBody>
          <a:bodyPr/>
          <a:lstStyle/>
          <a:p>
            <a:r>
              <a:rPr lang="en-US" altLang="en-US" dirty="0">
                <a:ea typeface="ＭＳ Ｐゴシック" panose="020B0600070205080204" pitchFamily="34" charset="-128"/>
              </a:rPr>
              <a:t>Your turn: length, </a:t>
            </a:r>
            <a:r>
              <a:rPr lang="en-US" altLang="en-US" dirty="0" err="1">
                <a:ea typeface="ＭＳ Ｐゴシック" panose="020B0600070205080204" pitchFamily="34" charset="-128"/>
              </a:rPr>
              <a:t>fold_left</a:t>
            </a:r>
            <a:endParaRPr lang="en-US" altLang="en-US" dirty="0">
              <a:ea typeface="ＭＳ Ｐゴシック" panose="020B0600070205080204" pitchFamily="34" charset="-128"/>
            </a:endParaRPr>
          </a:p>
        </p:txBody>
      </p:sp>
      <p:sp>
        <p:nvSpPr>
          <p:cNvPr id="20482" name="Content Placeholder 2">
            <a:extLst>
              <a:ext uri="{FF2B5EF4-FFF2-40B4-BE49-F238E27FC236}">
                <a16:creationId xmlns:a16="http://schemas.microsoft.com/office/drawing/2014/main" id="{DA056FDE-AE27-0E06-EC07-55E994821F3D}"/>
              </a:ext>
            </a:extLst>
          </p:cNvPr>
          <p:cNvSpPr>
            <a:spLocks noGrp="1" noChangeArrowheads="1"/>
          </p:cNvSpPr>
          <p:nvPr>
            <p:ph idx="1"/>
          </p:nvPr>
        </p:nvSpPr>
        <p:spPr/>
        <p:txBody>
          <a:bodyPr/>
          <a:lstStyle/>
          <a:p>
            <a:pPr marL="0" indent="0">
              <a:buFont typeface="Wingdings" pitchFamily="2" charset="2"/>
              <a:buNone/>
            </a:pPr>
            <a:r>
              <a:rPr lang="en-US" altLang="en-US" dirty="0">
                <a:solidFill>
                  <a:srgbClr val="1400FF"/>
                </a:solidFill>
                <a:ea typeface="ＭＳ Ｐゴシック" panose="020B0600070205080204" pitchFamily="34" charset="-128"/>
              </a:rPr>
              <a:t>let length list =</a:t>
            </a:r>
          </a:p>
          <a:p>
            <a:pPr marL="0" indent="0">
              <a:buFont typeface="Wingdings" pitchFamily="2" charset="2"/>
              <a:buNone/>
            </a:pPr>
            <a:r>
              <a:rPr lang="en-US" altLang="en-US" dirty="0" err="1">
                <a:solidFill>
                  <a:srgbClr val="1400FF"/>
                </a:solidFill>
                <a:ea typeface="ＭＳ Ｐゴシック" panose="020B0600070205080204" pitchFamily="34" charset="-128"/>
              </a:rPr>
              <a:t>fold_left</a:t>
            </a:r>
            <a:r>
              <a:rPr lang="en-US" altLang="en-US" dirty="0">
                <a:solidFill>
                  <a:srgbClr val="1400FF"/>
                </a:solidFill>
                <a:ea typeface="ＭＳ Ｐゴシック" panose="020B0600070205080204" pitchFamily="34" charset="-128"/>
              </a:rPr>
              <a:t> (fun acc -&gt; fun x -&gt; 1 + acc) 0 list</a:t>
            </a: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194A9F-1FD9-3699-4C63-EC04D491FCCF}"/>
            </a:ext>
          </a:extLst>
        </p:cNvPr>
        <p:cNvGrpSpPr/>
        <p:nvPr/>
      </p:nvGrpSpPr>
      <p:grpSpPr>
        <a:xfrm>
          <a:off x="0" y="0"/>
          <a:ext cx="0" cy="0"/>
          <a:chOff x="0" y="0"/>
          <a:chExt cx="0" cy="0"/>
        </a:xfrm>
      </p:grpSpPr>
      <p:sp>
        <p:nvSpPr>
          <p:cNvPr id="70659" name="Date Placeholder 3">
            <a:extLst>
              <a:ext uri="{FF2B5EF4-FFF2-40B4-BE49-F238E27FC236}">
                <a16:creationId xmlns:a16="http://schemas.microsoft.com/office/drawing/2014/main" id="{8721A331-C568-85FF-8645-4B03AB8A42BE}"/>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5E705590-A7DD-7C4A-8745-7573FFCCFB24}" type="datetime1">
              <a:rPr lang="en-US" altLang="en-US" sz="1400" smtClean="0"/>
              <a:pPr>
                <a:spcBef>
                  <a:spcPct val="0"/>
                </a:spcBef>
                <a:buClrTx/>
                <a:buSzTx/>
                <a:buFontTx/>
                <a:buNone/>
              </a:pPr>
              <a:t>9/19/25</a:t>
            </a:fld>
            <a:endParaRPr lang="en-US" altLang="en-US" sz="1400" dirty="0"/>
          </a:p>
        </p:txBody>
      </p:sp>
      <p:sp>
        <p:nvSpPr>
          <p:cNvPr id="70660" name="Slide Number Placeholder 4">
            <a:extLst>
              <a:ext uri="{FF2B5EF4-FFF2-40B4-BE49-F238E27FC236}">
                <a16:creationId xmlns:a16="http://schemas.microsoft.com/office/drawing/2014/main" id="{76C79AAB-A92E-3D10-ED8E-783A1FEF406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FE92C974-13C4-5144-AF4A-3A9D7252946F}" type="slidenum">
              <a:rPr lang="en-US" altLang="en-US" sz="1400" smtClean="0"/>
              <a:pPr>
                <a:spcBef>
                  <a:spcPct val="0"/>
                </a:spcBef>
                <a:buClrTx/>
                <a:buSzTx/>
                <a:buFontTx/>
                <a:buNone/>
              </a:pPr>
              <a:t>40</a:t>
            </a:fld>
            <a:endParaRPr lang="en-US" altLang="en-US" sz="1400"/>
          </a:p>
        </p:txBody>
      </p:sp>
      <p:sp>
        <p:nvSpPr>
          <p:cNvPr id="70657" name="Title 1">
            <a:extLst>
              <a:ext uri="{FF2B5EF4-FFF2-40B4-BE49-F238E27FC236}">
                <a16:creationId xmlns:a16="http://schemas.microsoft.com/office/drawing/2014/main" id="{21AE5EE1-732A-7BF3-7520-6B19BCFFC536}"/>
              </a:ext>
            </a:extLst>
          </p:cNvPr>
          <p:cNvSpPr>
            <a:spLocks noGrp="1" noChangeArrowheads="1"/>
          </p:cNvSpPr>
          <p:nvPr>
            <p:ph type="title"/>
          </p:nvPr>
        </p:nvSpPr>
        <p:spPr/>
        <p:txBody>
          <a:bodyPr/>
          <a:lstStyle/>
          <a:p>
            <a:r>
              <a:rPr lang="en-US" altLang="en-US" dirty="0">
                <a:ea typeface="ＭＳ Ｐゴシック" panose="020B0600070205080204" pitchFamily="34" charset="-128"/>
              </a:rPr>
              <a:t>Example: all  (10 of 12)</a:t>
            </a:r>
          </a:p>
        </p:txBody>
      </p:sp>
      <p:sp>
        <p:nvSpPr>
          <p:cNvPr id="3" name="Content Placeholder 2">
            <a:extLst>
              <a:ext uri="{FF2B5EF4-FFF2-40B4-BE49-F238E27FC236}">
                <a16:creationId xmlns:a16="http://schemas.microsoft.com/office/drawing/2014/main" id="{7BAF3B5F-E1E3-DD98-5550-23A0B47DECBE}"/>
              </a:ext>
            </a:extLst>
          </p:cNvPr>
          <p:cNvSpPr>
            <a:spLocks noGrp="1"/>
          </p:cNvSpPr>
          <p:nvPr>
            <p:ph idx="1"/>
          </p:nvPr>
        </p:nvSpPr>
        <p:spPr/>
        <p:txBody>
          <a:bodyPr>
            <a:normAutofit fontScale="85000" lnSpcReduction="10000"/>
          </a:bodyPr>
          <a:lstStyle/>
          <a:p>
            <a:pPr marL="0" indent="0">
              <a:buFont typeface="Wingdings" charset="0"/>
              <a:buNone/>
              <a:defRPr/>
            </a:pPr>
            <a:r>
              <a:rPr lang="en-US" dirty="0">
                <a:ea typeface="ＭＳ Ｐゴシック" charset="0"/>
                <a:cs typeface="ＭＳ Ｐゴシック" charset="0"/>
              </a:rPr>
              <a:t>#</a:t>
            </a:r>
            <a:r>
              <a:rPr lang="en-US" dirty="0">
                <a:solidFill>
                  <a:srgbClr val="0000FF"/>
                </a:solidFill>
              </a:rPr>
              <a:t>let rec all (p, l) = match l with [] -&gt; true</a:t>
            </a:r>
          </a:p>
          <a:p>
            <a:pPr marL="0" indent="0">
              <a:buFont typeface="Wingdings" charset="0"/>
              <a:buNone/>
              <a:defRPr/>
            </a:pPr>
            <a:r>
              <a:rPr lang="en-US" dirty="0">
                <a:solidFill>
                  <a:srgbClr val="0000FF"/>
                </a:solidFill>
              </a:rPr>
              <a:t>     | (x :: </a:t>
            </a:r>
            <a:r>
              <a:rPr lang="en-US" dirty="0" err="1">
                <a:solidFill>
                  <a:srgbClr val="0000FF"/>
                </a:solidFill>
              </a:rPr>
              <a:t>xs</a:t>
            </a:r>
            <a:r>
              <a:rPr lang="en-US" dirty="0">
                <a:solidFill>
                  <a:srgbClr val="0000FF"/>
                </a:solidFill>
              </a:rPr>
              <a:t>) -&gt; let b = p x in </a:t>
            </a:r>
          </a:p>
          <a:p>
            <a:pPr marL="0" indent="0">
              <a:buFont typeface="Wingdings" charset="0"/>
              <a:buNone/>
              <a:defRPr/>
            </a:pPr>
            <a:r>
              <a:rPr lang="en-US" dirty="0">
                <a:solidFill>
                  <a:srgbClr val="0000FF"/>
                </a:solidFill>
              </a:rPr>
              <a:t>         if b then all (p, </a:t>
            </a:r>
            <a:r>
              <a:rPr lang="en-US" dirty="0" err="1">
                <a:solidFill>
                  <a:srgbClr val="0000FF"/>
                </a:solidFill>
              </a:rPr>
              <a:t>xs</a:t>
            </a:r>
            <a:r>
              <a:rPr lang="en-US" dirty="0">
                <a:solidFill>
                  <a:srgbClr val="0000FF"/>
                </a:solidFill>
              </a:rPr>
              <a:t>) else false</a:t>
            </a:r>
          </a:p>
          <a:p>
            <a:pPr marL="0" indent="0">
              <a:buFont typeface="Wingdings" charset="0"/>
              <a:buNone/>
              <a:defRPr/>
            </a:pPr>
            <a:r>
              <a:rPr lang="en-US" dirty="0" err="1">
                <a:solidFill>
                  <a:srgbClr val="000000"/>
                </a:solidFill>
              </a:rPr>
              <a:t>val</a:t>
            </a:r>
            <a:r>
              <a:rPr lang="en-US" dirty="0">
                <a:solidFill>
                  <a:srgbClr val="000000"/>
                </a:solidFill>
              </a:rPr>
              <a:t> all : ('a -&gt; </a:t>
            </a:r>
            <a:r>
              <a:rPr lang="en-US" dirty="0" err="1">
                <a:solidFill>
                  <a:srgbClr val="000000"/>
                </a:solidFill>
              </a:rPr>
              <a:t>bool</a:t>
            </a:r>
            <a:r>
              <a:rPr lang="en-US" dirty="0">
                <a:solidFill>
                  <a:srgbClr val="000000"/>
                </a:solidFill>
              </a:rPr>
              <a:t>) -&gt; 'a list -&gt; </a:t>
            </a:r>
            <a:r>
              <a:rPr lang="en-US" dirty="0" err="1">
                <a:solidFill>
                  <a:srgbClr val="000000"/>
                </a:solidFill>
              </a:rPr>
              <a:t>bool</a:t>
            </a:r>
            <a:r>
              <a:rPr lang="en-US" dirty="0">
                <a:solidFill>
                  <a:srgbClr val="000000"/>
                </a:solidFill>
              </a:rPr>
              <a:t> = &lt;fun&gt;</a:t>
            </a:r>
          </a:p>
          <a:p>
            <a:pPr>
              <a:buFont typeface="Wingdings" charset="0"/>
              <a:buChar char="n"/>
              <a:defRPr/>
            </a:pPr>
            <a:r>
              <a:rPr lang="en-US" dirty="0">
                <a:solidFill>
                  <a:srgbClr val="000000"/>
                </a:solidFill>
              </a:rPr>
              <a:t>What is the CPS version of this?</a:t>
            </a:r>
          </a:p>
          <a:p>
            <a:pPr marL="0" indent="0">
              <a:buFont typeface="Wingdings" charset="0"/>
              <a:buNone/>
              <a:defRPr/>
            </a:pPr>
            <a:r>
              <a:rPr lang="en-US" dirty="0">
                <a:ea typeface="ＭＳ Ｐゴシック" charset="0"/>
                <a:cs typeface="ＭＳ Ｐゴシック" charset="0"/>
              </a:rPr>
              <a:t>#</a:t>
            </a:r>
            <a:r>
              <a:rPr lang="en-US" dirty="0">
                <a:solidFill>
                  <a:srgbClr val="0000FF"/>
                </a:solidFill>
              </a:rPr>
              <a:t>let rec </a:t>
            </a:r>
            <a:r>
              <a:rPr lang="en-US" dirty="0" err="1">
                <a:solidFill>
                  <a:srgbClr val="0000FF"/>
                </a:solidFill>
              </a:rPr>
              <a:t>allk</a:t>
            </a:r>
            <a:r>
              <a:rPr lang="en-US" dirty="0">
                <a:solidFill>
                  <a:srgbClr val="0000FF"/>
                </a:solidFill>
              </a:rPr>
              <a:t> (</a:t>
            </a:r>
            <a:r>
              <a:rPr lang="en-US" dirty="0" err="1">
                <a:solidFill>
                  <a:srgbClr val="0000FF"/>
                </a:solidFill>
              </a:rPr>
              <a:t>pk</a:t>
            </a:r>
            <a:r>
              <a:rPr lang="en-US" dirty="0">
                <a:solidFill>
                  <a:srgbClr val="0000FF"/>
                </a:solidFill>
              </a:rPr>
              <a:t>, l) k = match l with [] -&gt;  k true</a:t>
            </a:r>
          </a:p>
          <a:p>
            <a:pPr marL="0" indent="0">
              <a:buFont typeface="Wingdings" charset="0"/>
              <a:buNone/>
              <a:defRPr/>
            </a:pPr>
            <a:r>
              <a:rPr lang="en-US" dirty="0">
                <a:solidFill>
                  <a:srgbClr val="0000FF"/>
                </a:solidFill>
              </a:rPr>
              <a:t> | (x :: </a:t>
            </a:r>
            <a:r>
              <a:rPr lang="en-US" dirty="0" err="1">
                <a:solidFill>
                  <a:srgbClr val="0000FF"/>
                </a:solidFill>
              </a:rPr>
              <a:t>xs</a:t>
            </a:r>
            <a:r>
              <a:rPr lang="en-US" dirty="0">
                <a:solidFill>
                  <a:srgbClr val="0000FF"/>
                </a:solidFill>
              </a:rPr>
              <a:t>) -&gt; </a:t>
            </a:r>
            <a:r>
              <a:rPr lang="en-US" dirty="0" err="1">
                <a:solidFill>
                  <a:srgbClr val="0000FF"/>
                </a:solidFill>
              </a:rPr>
              <a:t>pk</a:t>
            </a:r>
            <a:r>
              <a:rPr lang="en-US" dirty="0">
                <a:solidFill>
                  <a:srgbClr val="0000FF"/>
                </a:solidFill>
              </a:rPr>
              <a:t> x</a:t>
            </a:r>
          </a:p>
          <a:p>
            <a:pPr marL="0" indent="0">
              <a:buFont typeface="Wingdings" charset="0"/>
              <a:buNone/>
              <a:defRPr/>
            </a:pPr>
            <a:r>
              <a:rPr lang="en-US" dirty="0">
                <a:solidFill>
                  <a:srgbClr val="0000FF"/>
                </a:solidFill>
              </a:rPr>
              <a:t>            (fun b -&gt; if b then </a:t>
            </a:r>
            <a:r>
              <a:rPr lang="en-US" dirty="0" err="1">
                <a:solidFill>
                  <a:srgbClr val="0000FF"/>
                </a:solidFill>
              </a:rPr>
              <a:t>allk</a:t>
            </a:r>
            <a:r>
              <a:rPr lang="en-US" dirty="0">
                <a:solidFill>
                  <a:srgbClr val="0000FF"/>
                </a:solidFill>
              </a:rPr>
              <a:t> pk </a:t>
            </a:r>
            <a:r>
              <a:rPr lang="en-US" dirty="0" err="1">
                <a:solidFill>
                  <a:srgbClr val="0000FF"/>
                </a:solidFill>
              </a:rPr>
              <a:t>xs</a:t>
            </a:r>
            <a:r>
              <a:rPr lang="en-US" dirty="0">
                <a:solidFill>
                  <a:srgbClr val="0000FF"/>
                </a:solidFill>
              </a:rPr>
              <a:t> k</a:t>
            </a:r>
          </a:p>
          <a:p>
            <a:pPr marL="0" indent="0">
              <a:buFont typeface="Wingdings" charset="0"/>
              <a:buNone/>
              <a:defRPr/>
            </a:pPr>
            <a:r>
              <a:rPr lang="en-US" dirty="0">
                <a:solidFill>
                  <a:srgbClr val="0000FF"/>
                </a:solidFill>
              </a:rPr>
              <a:t>                               else </a:t>
            </a:r>
            <a:r>
              <a:rPr lang="en-US" dirty="0">
                <a:solidFill>
                  <a:schemeClr val="bg1"/>
                </a:solidFill>
              </a:rPr>
              <a:t>k</a:t>
            </a:r>
            <a:r>
              <a:rPr lang="en-US" dirty="0">
                <a:solidFill>
                  <a:srgbClr val="0000FF"/>
                </a:solidFill>
              </a:rPr>
              <a:t> false)</a:t>
            </a:r>
          </a:p>
          <a:p>
            <a:pPr marL="0" indent="0">
              <a:buFont typeface="Wingdings" charset="0"/>
              <a:buNone/>
              <a:defRPr/>
            </a:pPr>
            <a:r>
              <a:rPr lang="fr-FR" dirty="0">
                <a:solidFill>
                  <a:schemeClr val="bg1"/>
                </a:solidFill>
              </a:rPr>
              <a:t>val </a:t>
            </a:r>
            <a:r>
              <a:rPr lang="fr-FR" dirty="0" err="1">
                <a:solidFill>
                  <a:schemeClr val="bg1"/>
                </a:solidFill>
              </a:rPr>
              <a:t>allk</a:t>
            </a:r>
            <a:r>
              <a:rPr lang="fr-FR" dirty="0">
                <a:solidFill>
                  <a:schemeClr val="bg1"/>
                </a:solidFill>
              </a:rPr>
              <a:t> : ('a -&gt; (</a:t>
            </a:r>
            <a:r>
              <a:rPr lang="fr-FR" dirty="0" err="1">
                <a:solidFill>
                  <a:schemeClr val="bg1"/>
                </a:solidFill>
              </a:rPr>
              <a:t>bool</a:t>
            </a:r>
            <a:r>
              <a:rPr lang="fr-FR" dirty="0">
                <a:solidFill>
                  <a:schemeClr val="bg1"/>
                </a:solidFill>
              </a:rPr>
              <a:t> -&gt; 'b) -&gt; 'b) -&gt; 'a </a:t>
            </a:r>
            <a:r>
              <a:rPr lang="fr-FR" dirty="0" err="1">
                <a:solidFill>
                  <a:schemeClr val="bg1"/>
                </a:solidFill>
              </a:rPr>
              <a:t>list</a:t>
            </a:r>
            <a:r>
              <a:rPr lang="fr-FR" dirty="0">
                <a:solidFill>
                  <a:schemeClr val="bg1"/>
                </a:solidFill>
              </a:rPr>
              <a:t> -&gt; (</a:t>
            </a:r>
            <a:r>
              <a:rPr lang="fr-FR" dirty="0" err="1">
                <a:solidFill>
                  <a:schemeClr val="bg1"/>
                </a:solidFill>
              </a:rPr>
              <a:t>bool</a:t>
            </a:r>
            <a:r>
              <a:rPr lang="fr-FR" dirty="0">
                <a:solidFill>
                  <a:schemeClr val="bg1"/>
                </a:solidFill>
              </a:rPr>
              <a:t> -&gt; 'b) -&gt; 'b = &lt;fun&gt;</a:t>
            </a:r>
          </a:p>
          <a:p>
            <a:pPr marL="0" indent="0">
              <a:buFont typeface="Wingdings" charset="0"/>
              <a:buNone/>
              <a:defRPr/>
            </a:pPr>
            <a:endParaRPr lang="en-US" dirty="0"/>
          </a:p>
        </p:txBody>
      </p:sp>
    </p:spTree>
    <p:extLst>
      <p:ext uri="{BB962C8B-B14F-4D97-AF65-F5344CB8AC3E}">
        <p14:creationId xmlns:p14="http://schemas.microsoft.com/office/powerpoint/2010/main" val="243434963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DB6165-29C3-7472-E431-2D1DEE8E438C}"/>
            </a:ext>
          </a:extLst>
        </p:cNvPr>
        <p:cNvGrpSpPr/>
        <p:nvPr/>
      </p:nvGrpSpPr>
      <p:grpSpPr>
        <a:xfrm>
          <a:off x="0" y="0"/>
          <a:ext cx="0" cy="0"/>
          <a:chOff x="0" y="0"/>
          <a:chExt cx="0" cy="0"/>
        </a:xfrm>
      </p:grpSpPr>
      <p:sp>
        <p:nvSpPr>
          <p:cNvPr id="70659" name="Date Placeholder 3">
            <a:extLst>
              <a:ext uri="{FF2B5EF4-FFF2-40B4-BE49-F238E27FC236}">
                <a16:creationId xmlns:a16="http://schemas.microsoft.com/office/drawing/2014/main" id="{8C8D04B3-C777-BECE-D8D5-A090774C54AA}"/>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5E705590-A7DD-7C4A-8745-7573FFCCFB24}" type="datetime1">
              <a:rPr lang="en-US" altLang="en-US" sz="1400" smtClean="0"/>
              <a:pPr>
                <a:spcBef>
                  <a:spcPct val="0"/>
                </a:spcBef>
                <a:buClrTx/>
                <a:buSzTx/>
                <a:buFontTx/>
                <a:buNone/>
              </a:pPr>
              <a:t>9/19/25</a:t>
            </a:fld>
            <a:endParaRPr lang="en-US" altLang="en-US" sz="1400" dirty="0"/>
          </a:p>
        </p:txBody>
      </p:sp>
      <p:sp>
        <p:nvSpPr>
          <p:cNvPr id="70660" name="Slide Number Placeholder 4">
            <a:extLst>
              <a:ext uri="{FF2B5EF4-FFF2-40B4-BE49-F238E27FC236}">
                <a16:creationId xmlns:a16="http://schemas.microsoft.com/office/drawing/2014/main" id="{BD8C581E-6C5C-E732-B0A6-B49ABE20F27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FE92C974-13C4-5144-AF4A-3A9D7252946F}" type="slidenum">
              <a:rPr lang="en-US" altLang="en-US" sz="1400" smtClean="0"/>
              <a:pPr>
                <a:spcBef>
                  <a:spcPct val="0"/>
                </a:spcBef>
                <a:buClrTx/>
                <a:buSzTx/>
                <a:buFontTx/>
                <a:buNone/>
              </a:pPr>
              <a:t>41</a:t>
            </a:fld>
            <a:endParaRPr lang="en-US" altLang="en-US" sz="1400"/>
          </a:p>
        </p:txBody>
      </p:sp>
      <p:sp>
        <p:nvSpPr>
          <p:cNvPr id="70657" name="Title 1">
            <a:extLst>
              <a:ext uri="{FF2B5EF4-FFF2-40B4-BE49-F238E27FC236}">
                <a16:creationId xmlns:a16="http://schemas.microsoft.com/office/drawing/2014/main" id="{058A44C9-879F-CEAC-A0BB-7E501619BF78}"/>
              </a:ext>
            </a:extLst>
          </p:cNvPr>
          <p:cNvSpPr>
            <a:spLocks noGrp="1" noChangeArrowheads="1"/>
          </p:cNvSpPr>
          <p:nvPr>
            <p:ph type="title"/>
          </p:nvPr>
        </p:nvSpPr>
        <p:spPr/>
        <p:txBody>
          <a:bodyPr/>
          <a:lstStyle/>
          <a:p>
            <a:r>
              <a:rPr lang="en-US" altLang="en-US" dirty="0">
                <a:ea typeface="ＭＳ Ｐゴシック" panose="020B0600070205080204" pitchFamily="34" charset="-128"/>
              </a:rPr>
              <a:t>Example: all  (11 of 12)</a:t>
            </a:r>
          </a:p>
        </p:txBody>
      </p:sp>
      <p:sp>
        <p:nvSpPr>
          <p:cNvPr id="3" name="Content Placeholder 2">
            <a:extLst>
              <a:ext uri="{FF2B5EF4-FFF2-40B4-BE49-F238E27FC236}">
                <a16:creationId xmlns:a16="http://schemas.microsoft.com/office/drawing/2014/main" id="{B431C028-BCFE-D47F-9E6A-D68065D8C6E3}"/>
              </a:ext>
            </a:extLst>
          </p:cNvPr>
          <p:cNvSpPr>
            <a:spLocks noGrp="1"/>
          </p:cNvSpPr>
          <p:nvPr>
            <p:ph idx="1"/>
          </p:nvPr>
        </p:nvSpPr>
        <p:spPr/>
        <p:txBody>
          <a:bodyPr>
            <a:normAutofit fontScale="85000" lnSpcReduction="10000"/>
          </a:bodyPr>
          <a:lstStyle/>
          <a:p>
            <a:pPr marL="0" indent="0">
              <a:buFont typeface="Wingdings" charset="0"/>
              <a:buNone/>
              <a:defRPr/>
            </a:pPr>
            <a:r>
              <a:rPr lang="en-US" dirty="0">
                <a:ea typeface="ＭＳ Ｐゴシック" charset="0"/>
                <a:cs typeface="ＭＳ Ｐゴシック" charset="0"/>
              </a:rPr>
              <a:t>#</a:t>
            </a:r>
            <a:r>
              <a:rPr lang="en-US" dirty="0">
                <a:solidFill>
                  <a:srgbClr val="0000FF"/>
                </a:solidFill>
              </a:rPr>
              <a:t>let rec all (p, l) = match l with [] -&gt; true</a:t>
            </a:r>
          </a:p>
          <a:p>
            <a:pPr marL="0" indent="0">
              <a:buFont typeface="Wingdings" charset="0"/>
              <a:buNone/>
              <a:defRPr/>
            </a:pPr>
            <a:r>
              <a:rPr lang="en-US" dirty="0">
                <a:solidFill>
                  <a:srgbClr val="0000FF"/>
                </a:solidFill>
              </a:rPr>
              <a:t>     | (x :: </a:t>
            </a:r>
            <a:r>
              <a:rPr lang="en-US" dirty="0" err="1">
                <a:solidFill>
                  <a:srgbClr val="0000FF"/>
                </a:solidFill>
              </a:rPr>
              <a:t>xs</a:t>
            </a:r>
            <a:r>
              <a:rPr lang="en-US" dirty="0">
                <a:solidFill>
                  <a:srgbClr val="0000FF"/>
                </a:solidFill>
              </a:rPr>
              <a:t>) -&gt; let b = p x in </a:t>
            </a:r>
          </a:p>
          <a:p>
            <a:pPr marL="0" indent="0">
              <a:buFont typeface="Wingdings" charset="0"/>
              <a:buNone/>
              <a:defRPr/>
            </a:pPr>
            <a:r>
              <a:rPr lang="en-US" dirty="0">
                <a:solidFill>
                  <a:srgbClr val="0000FF"/>
                </a:solidFill>
              </a:rPr>
              <a:t>         if b then all (p, </a:t>
            </a:r>
            <a:r>
              <a:rPr lang="en-US" dirty="0" err="1">
                <a:solidFill>
                  <a:srgbClr val="0000FF"/>
                </a:solidFill>
              </a:rPr>
              <a:t>xs</a:t>
            </a:r>
            <a:r>
              <a:rPr lang="en-US" dirty="0">
                <a:solidFill>
                  <a:srgbClr val="0000FF"/>
                </a:solidFill>
              </a:rPr>
              <a:t>) else false</a:t>
            </a:r>
          </a:p>
          <a:p>
            <a:pPr marL="0" indent="0">
              <a:buFont typeface="Wingdings" charset="0"/>
              <a:buNone/>
              <a:defRPr/>
            </a:pPr>
            <a:r>
              <a:rPr lang="en-US" dirty="0" err="1">
                <a:solidFill>
                  <a:srgbClr val="000000"/>
                </a:solidFill>
              </a:rPr>
              <a:t>val</a:t>
            </a:r>
            <a:r>
              <a:rPr lang="en-US" dirty="0">
                <a:solidFill>
                  <a:srgbClr val="000000"/>
                </a:solidFill>
              </a:rPr>
              <a:t> all : ('a -&gt; </a:t>
            </a:r>
            <a:r>
              <a:rPr lang="en-US" dirty="0" err="1">
                <a:solidFill>
                  <a:srgbClr val="000000"/>
                </a:solidFill>
              </a:rPr>
              <a:t>bool</a:t>
            </a:r>
            <a:r>
              <a:rPr lang="en-US" dirty="0">
                <a:solidFill>
                  <a:srgbClr val="000000"/>
                </a:solidFill>
              </a:rPr>
              <a:t>) -&gt; 'a list -&gt; </a:t>
            </a:r>
            <a:r>
              <a:rPr lang="en-US" dirty="0" err="1">
                <a:solidFill>
                  <a:srgbClr val="000000"/>
                </a:solidFill>
              </a:rPr>
              <a:t>bool</a:t>
            </a:r>
            <a:r>
              <a:rPr lang="en-US" dirty="0">
                <a:solidFill>
                  <a:srgbClr val="000000"/>
                </a:solidFill>
              </a:rPr>
              <a:t> = &lt;fun&gt;</a:t>
            </a:r>
          </a:p>
          <a:p>
            <a:pPr>
              <a:buFont typeface="Wingdings" charset="0"/>
              <a:buChar char="n"/>
              <a:defRPr/>
            </a:pPr>
            <a:r>
              <a:rPr lang="en-US" dirty="0">
                <a:solidFill>
                  <a:srgbClr val="000000"/>
                </a:solidFill>
              </a:rPr>
              <a:t>What is the CPS version of this?</a:t>
            </a:r>
          </a:p>
          <a:p>
            <a:pPr marL="0" indent="0">
              <a:buFont typeface="Wingdings" charset="0"/>
              <a:buNone/>
              <a:defRPr/>
            </a:pPr>
            <a:r>
              <a:rPr lang="en-US" dirty="0">
                <a:ea typeface="ＭＳ Ｐゴシック" charset="0"/>
                <a:cs typeface="ＭＳ Ｐゴシック" charset="0"/>
              </a:rPr>
              <a:t>#</a:t>
            </a:r>
            <a:r>
              <a:rPr lang="en-US" dirty="0">
                <a:solidFill>
                  <a:srgbClr val="0000FF"/>
                </a:solidFill>
              </a:rPr>
              <a:t>let rec </a:t>
            </a:r>
            <a:r>
              <a:rPr lang="en-US" dirty="0" err="1">
                <a:solidFill>
                  <a:srgbClr val="0000FF"/>
                </a:solidFill>
              </a:rPr>
              <a:t>allk</a:t>
            </a:r>
            <a:r>
              <a:rPr lang="en-US" dirty="0">
                <a:solidFill>
                  <a:srgbClr val="0000FF"/>
                </a:solidFill>
              </a:rPr>
              <a:t> (</a:t>
            </a:r>
            <a:r>
              <a:rPr lang="en-US" dirty="0" err="1">
                <a:solidFill>
                  <a:srgbClr val="0000FF"/>
                </a:solidFill>
              </a:rPr>
              <a:t>pk</a:t>
            </a:r>
            <a:r>
              <a:rPr lang="en-US" dirty="0">
                <a:solidFill>
                  <a:srgbClr val="0000FF"/>
                </a:solidFill>
              </a:rPr>
              <a:t>, l) k = match l with [] -&gt;  k true</a:t>
            </a:r>
          </a:p>
          <a:p>
            <a:pPr marL="0" indent="0">
              <a:buFont typeface="Wingdings" charset="0"/>
              <a:buNone/>
              <a:defRPr/>
            </a:pPr>
            <a:r>
              <a:rPr lang="en-US" dirty="0">
                <a:solidFill>
                  <a:srgbClr val="0000FF"/>
                </a:solidFill>
              </a:rPr>
              <a:t> | (x :: </a:t>
            </a:r>
            <a:r>
              <a:rPr lang="en-US" dirty="0" err="1">
                <a:solidFill>
                  <a:srgbClr val="0000FF"/>
                </a:solidFill>
              </a:rPr>
              <a:t>xs</a:t>
            </a:r>
            <a:r>
              <a:rPr lang="en-US" dirty="0">
                <a:solidFill>
                  <a:srgbClr val="0000FF"/>
                </a:solidFill>
              </a:rPr>
              <a:t>) -&gt; </a:t>
            </a:r>
            <a:r>
              <a:rPr lang="en-US" dirty="0" err="1">
                <a:solidFill>
                  <a:srgbClr val="0000FF"/>
                </a:solidFill>
              </a:rPr>
              <a:t>pk</a:t>
            </a:r>
            <a:r>
              <a:rPr lang="en-US" dirty="0">
                <a:solidFill>
                  <a:srgbClr val="0000FF"/>
                </a:solidFill>
              </a:rPr>
              <a:t> x</a:t>
            </a:r>
          </a:p>
          <a:p>
            <a:pPr marL="0" indent="0">
              <a:buFont typeface="Wingdings" charset="0"/>
              <a:buNone/>
              <a:defRPr/>
            </a:pPr>
            <a:r>
              <a:rPr lang="en-US" dirty="0">
                <a:solidFill>
                  <a:srgbClr val="0000FF"/>
                </a:solidFill>
              </a:rPr>
              <a:t>            (fun b -&gt; if b then </a:t>
            </a:r>
            <a:r>
              <a:rPr lang="en-US" dirty="0" err="1">
                <a:solidFill>
                  <a:srgbClr val="0000FF"/>
                </a:solidFill>
              </a:rPr>
              <a:t>allk</a:t>
            </a:r>
            <a:r>
              <a:rPr lang="en-US" dirty="0">
                <a:solidFill>
                  <a:srgbClr val="0000FF"/>
                </a:solidFill>
              </a:rPr>
              <a:t> pk </a:t>
            </a:r>
            <a:r>
              <a:rPr lang="en-US" dirty="0" err="1">
                <a:solidFill>
                  <a:srgbClr val="0000FF"/>
                </a:solidFill>
              </a:rPr>
              <a:t>xs</a:t>
            </a:r>
            <a:r>
              <a:rPr lang="en-US" dirty="0">
                <a:solidFill>
                  <a:srgbClr val="0000FF"/>
                </a:solidFill>
              </a:rPr>
              <a:t> k</a:t>
            </a:r>
          </a:p>
          <a:p>
            <a:pPr marL="0" indent="0">
              <a:buFont typeface="Wingdings" charset="0"/>
              <a:buNone/>
              <a:defRPr/>
            </a:pPr>
            <a:r>
              <a:rPr lang="en-US" dirty="0">
                <a:solidFill>
                  <a:srgbClr val="0000FF"/>
                </a:solidFill>
              </a:rPr>
              <a:t>                               else k false)</a:t>
            </a:r>
          </a:p>
          <a:p>
            <a:pPr marL="0" indent="0">
              <a:buFont typeface="Wingdings" charset="0"/>
              <a:buNone/>
              <a:defRPr/>
            </a:pPr>
            <a:r>
              <a:rPr lang="fr-FR" dirty="0">
                <a:solidFill>
                  <a:schemeClr val="bg1"/>
                </a:solidFill>
              </a:rPr>
              <a:t>val </a:t>
            </a:r>
            <a:r>
              <a:rPr lang="fr-FR" dirty="0" err="1">
                <a:solidFill>
                  <a:schemeClr val="bg1"/>
                </a:solidFill>
              </a:rPr>
              <a:t>allk</a:t>
            </a:r>
            <a:r>
              <a:rPr lang="fr-FR" dirty="0">
                <a:solidFill>
                  <a:schemeClr val="bg1"/>
                </a:solidFill>
              </a:rPr>
              <a:t> : ('a -&gt; (</a:t>
            </a:r>
            <a:r>
              <a:rPr lang="fr-FR" dirty="0" err="1">
                <a:solidFill>
                  <a:schemeClr val="bg1"/>
                </a:solidFill>
              </a:rPr>
              <a:t>bool</a:t>
            </a:r>
            <a:r>
              <a:rPr lang="fr-FR" dirty="0">
                <a:solidFill>
                  <a:schemeClr val="bg1"/>
                </a:solidFill>
              </a:rPr>
              <a:t> -&gt; 'b) -&gt; 'b) -&gt; 'a </a:t>
            </a:r>
            <a:r>
              <a:rPr lang="fr-FR" dirty="0" err="1">
                <a:solidFill>
                  <a:schemeClr val="bg1"/>
                </a:solidFill>
              </a:rPr>
              <a:t>list</a:t>
            </a:r>
            <a:r>
              <a:rPr lang="fr-FR" dirty="0">
                <a:solidFill>
                  <a:schemeClr val="bg1"/>
                </a:solidFill>
              </a:rPr>
              <a:t> -&gt; (</a:t>
            </a:r>
            <a:r>
              <a:rPr lang="fr-FR" dirty="0" err="1">
                <a:solidFill>
                  <a:schemeClr val="bg1"/>
                </a:solidFill>
              </a:rPr>
              <a:t>bool</a:t>
            </a:r>
            <a:r>
              <a:rPr lang="fr-FR" dirty="0">
                <a:solidFill>
                  <a:schemeClr val="bg1"/>
                </a:solidFill>
              </a:rPr>
              <a:t> -&gt; 'b) -&gt; 'b = &lt;fun&gt;</a:t>
            </a:r>
          </a:p>
          <a:p>
            <a:pPr marL="0" indent="0">
              <a:buFont typeface="Wingdings" charset="0"/>
              <a:buNone/>
              <a:defRPr/>
            </a:pPr>
            <a:endParaRPr lang="en-US" dirty="0"/>
          </a:p>
        </p:txBody>
      </p:sp>
    </p:spTree>
    <p:extLst>
      <p:ext uri="{BB962C8B-B14F-4D97-AF65-F5344CB8AC3E}">
        <p14:creationId xmlns:p14="http://schemas.microsoft.com/office/powerpoint/2010/main" val="162002548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AA5B9E-CDB7-7CA3-706E-3A2767B92625}"/>
            </a:ext>
          </a:extLst>
        </p:cNvPr>
        <p:cNvGrpSpPr/>
        <p:nvPr/>
      </p:nvGrpSpPr>
      <p:grpSpPr>
        <a:xfrm>
          <a:off x="0" y="0"/>
          <a:ext cx="0" cy="0"/>
          <a:chOff x="0" y="0"/>
          <a:chExt cx="0" cy="0"/>
        </a:xfrm>
      </p:grpSpPr>
      <p:sp>
        <p:nvSpPr>
          <p:cNvPr id="70659" name="Date Placeholder 3">
            <a:extLst>
              <a:ext uri="{FF2B5EF4-FFF2-40B4-BE49-F238E27FC236}">
                <a16:creationId xmlns:a16="http://schemas.microsoft.com/office/drawing/2014/main" id="{D56BE046-8F46-6FDB-B6AE-562C6CDF811E}"/>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5E705590-A7DD-7C4A-8745-7573FFCCFB24}" type="datetime1">
              <a:rPr lang="en-US" altLang="en-US" sz="1400" smtClean="0"/>
              <a:pPr>
                <a:spcBef>
                  <a:spcPct val="0"/>
                </a:spcBef>
                <a:buClrTx/>
                <a:buSzTx/>
                <a:buFontTx/>
                <a:buNone/>
              </a:pPr>
              <a:t>9/19/25</a:t>
            </a:fld>
            <a:endParaRPr lang="en-US" altLang="en-US" sz="1400"/>
          </a:p>
        </p:txBody>
      </p:sp>
      <p:sp>
        <p:nvSpPr>
          <p:cNvPr id="70660" name="Slide Number Placeholder 4">
            <a:extLst>
              <a:ext uri="{FF2B5EF4-FFF2-40B4-BE49-F238E27FC236}">
                <a16:creationId xmlns:a16="http://schemas.microsoft.com/office/drawing/2014/main" id="{677C57B8-7E2C-DB57-859B-3BD27873BF1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FE92C974-13C4-5144-AF4A-3A9D7252946F}" type="slidenum">
              <a:rPr lang="en-US" altLang="en-US" sz="1400" smtClean="0"/>
              <a:pPr>
                <a:spcBef>
                  <a:spcPct val="0"/>
                </a:spcBef>
                <a:buClrTx/>
                <a:buSzTx/>
                <a:buFontTx/>
                <a:buNone/>
              </a:pPr>
              <a:t>42</a:t>
            </a:fld>
            <a:endParaRPr lang="en-US" altLang="en-US" sz="1400"/>
          </a:p>
        </p:txBody>
      </p:sp>
      <p:sp>
        <p:nvSpPr>
          <p:cNvPr id="70657" name="Title 1">
            <a:extLst>
              <a:ext uri="{FF2B5EF4-FFF2-40B4-BE49-F238E27FC236}">
                <a16:creationId xmlns:a16="http://schemas.microsoft.com/office/drawing/2014/main" id="{A6386943-2318-9DA3-593C-B99D1E17B3E6}"/>
              </a:ext>
            </a:extLst>
          </p:cNvPr>
          <p:cNvSpPr>
            <a:spLocks noGrp="1" noChangeArrowheads="1"/>
          </p:cNvSpPr>
          <p:nvPr>
            <p:ph type="title"/>
          </p:nvPr>
        </p:nvSpPr>
        <p:spPr/>
        <p:txBody>
          <a:bodyPr/>
          <a:lstStyle/>
          <a:p>
            <a:r>
              <a:rPr lang="en-US" altLang="en-US" dirty="0">
                <a:ea typeface="ＭＳ Ｐゴシック" panose="020B0600070205080204" pitchFamily="34" charset="-128"/>
              </a:rPr>
              <a:t>Example: all  (12 of 12)</a:t>
            </a:r>
          </a:p>
        </p:txBody>
      </p:sp>
      <p:sp>
        <p:nvSpPr>
          <p:cNvPr id="3" name="Content Placeholder 2">
            <a:extLst>
              <a:ext uri="{FF2B5EF4-FFF2-40B4-BE49-F238E27FC236}">
                <a16:creationId xmlns:a16="http://schemas.microsoft.com/office/drawing/2014/main" id="{3C750B5B-2BC1-8157-C7E6-B7A83987AE15}"/>
              </a:ext>
            </a:extLst>
          </p:cNvPr>
          <p:cNvSpPr>
            <a:spLocks noGrp="1"/>
          </p:cNvSpPr>
          <p:nvPr>
            <p:ph idx="1"/>
          </p:nvPr>
        </p:nvSpPr>
        <p:spPr/>
        <p:txBody>
          <a:bodyPr>
            <a:normAutofit fontScale="85000" lnSpcReduction="10000"/>
          </a:bodyPr>
          <a:lstStyle/>
          <a:p>
            <a:pPr marL="0" indent="0">
              <a:buFont typeface="Wingdings" charset="0"/>
              <a:buNone/>
              <a:defRPr/>
            </a:pPr>
            <a:r>
              <a:rPr lang="en-US" dirty="0">
                <a:ea typeface="ＭＳ Ｐゴシック" charset="0"/>
                <a:cs typeface="ＭＳ Ｐゴシック" charset="0"/>
              </a:rPr>
              <a:t>#</a:t>
            </a:r>
            <a:r>
              <a:rPr lang="en-US" dirty="0">
                <a:solidFill>
                  <a:srgbClr val="0000FF"/>
                </a:solidFill>
              </a:rPr>
              <a:t>let rec all (p, l) = match l with [] -&gt; true</a:t>
            </a:r>
          </a:p>
          <a:p>
            <a:pPr marL="0" indent="0">
              <a:buFont typeface="Wingdings" charset="0"/>
              <a:buNone/>
              <a:defRPr/>
            </a:pPr>
            <a:r>
              <a:rPr lang="en-US" dirty="0">
                <a:solidFill>
                  <a:srgbClr val="0000FF"/>
                </a:solidFill>
              </a:rPr>
              <a:t>     | (x :: </a:t>
            </a:r>
            <a:r>
              <a:rPr lang="en-US" dirty="0" err="1">
                <a:solidFill>
                  <a:srgbClr val="0000FF"/>
                </a:solidFill>
              </a:rPr>
              <a:t>xs</a:t>
            </a:r>
            <a:r>
              <a:rPr lang="en-US" dirty="0">
                <a:solidFill>
                  <a:srgbClr val="0000FF"/>
                </a:solidFill>
              </a:rPr>
              <a:t>) -&gt; let b = p x in </a:t>
            </a:r>
          </a:p>
          <a:p>
            <a:pPr marL="0" indent="0">
              <a:buFont typeface="Wingdings" charset="0"/>
              <a:buNone/>
              <a:defRPr/>
            </a:pPr>
            <a:r>
              <a:rPr lang="en-US" dirty="0">
                <a:solidFill>
                  <a:srgbClr val="0000FF"/>
                </a:solidFill>
              </a:rPr>
              <a:t>         if b then all (p, </a:t>
            </a:r>
            <a:r>
              <a:rPr lang="en-US" dirty="0" err="1">
                <a:solidFill>
                  <a:srgbClr val="0000FF"/>
                </a:solidFill>
              </a:rPr>
              <a:t>xs</a:t>
            </a:r>
            <a:r>
              <a:rPr lang="en-US" dirty="0">
                <a:solidFill>
                  <a:srgbClr val="0000FF"/>
                </a:solidFill>
              </a:rPr>
              <a:t>) else false</a:t>
            </a:r>
          </a:p>
          <a:p>
            <a:pPr marL="0" indent="0">
              <a:buFont typeface="Wingdings" charset="0"/>
              <a:buNone/>
              <a:defRPr/>
            </a:pPr>
            <a:r>
              <a:rPr lang="en-US" dirty="0" err="1">
                <a:solidFill>
                  <a:srgbClr val="000000"/>
                </a:solidFill>
              </a:rPr>
              <a:t>val</a:t>
            </a:r>
            <a:r>
              <a:rPr lang="en-US" dirty="0">
                <a:solidFill>
                  <a:srgbClr val="000000"/>
                </a:solidFill>
              </a:rPr>
              <a:t> all : ('a -&gt; </a:t>
            </a:r>
            <a:r>
              <a:rPr lang="en-US" dirty="0" err="1">
                <a:solidFill>
                  <a:srgbClr val="000000"/>
                </a:solidFill>
              </a:rPr>
              <a:t>bool</a:t>
            </a:r>
            <a:r>
              <a:rPr lang="en-US" dirty="0">
                <a:solidFill>
                  <a:srgbClr val="000000"/>
                </a:solidFill>
              </a:rPr>
              <a:t>) -&gt; 'a list -&gt; </a:t>
            </a:r>
            <a:r>
              <a:rPr lang="en-US" dirty="0" err="1">
                <a:solidFill>
                  <a:srgbClr val="000000"/>
                </a:solidFill>
              </a:rPr>
              <a:t>bool</a:t>
            </a:r>
            <a:r>
              <a:rPr lang="en-US" dirty="0">
                <a:solidFill>
                  <a:srgbClr val="000000"/>
                </a:solidFill>
              </a:rPr>
              <a:t> = &lt;fun&gt;</a:t>
            </a:r>
          </a:p>
          <a:p>
            <a:pPr>
              <a:buFont typeface="Wingdings" charset="0"/>
              <a:buChar char="n"/>
              <a:defRPr/>
            </a:pPr>
            <a:r>
              <a:rPr lang="en-US" dirty="0">
                <a:solidFill>
                  <a:srgbClr val="000000"/>
                </a:solidFill>
              </a:rPr>
              <a:t>What is the CPS version of this?</a:t>
            </a:r>
          </a:p>
          <a:p>
            <a:pPr marL="0" indent="0">
              <a:buFont typeface="Wingdings" charset="0"/>
              <a:buNone/>
              <a:defRPr/>
            </a:pPr>
            <a:r>
              <a:rPr lang="en-US" dirty="0">
                <a:ea typeface="ＭＳ Ｐゴシック" charset="0"/>
                <a:cs typeface="ＭＳ Ｐゴシック" charset="0"/>
              </a:rPr>
              <a:t>#</a:t>
            </a:r>
            <a:r>
              <a:rPr lang="en-US" dirty="0">
                <a:solidFill>
                  <a:srgbClr val="0000FF"/>
                </a:solidFill>
              </a:rPr>
              <a:t>let rec </a:t>
            </a:r>
            <a:r>
              <a:rPr lang="en-US" dirty="0" err="1">
                <a:solidFill>
                  <a:srgbClr val="0000FF"/>
                </a:solidFill>
              </a:rPr>
              <a:t>allk</a:t>
            </a:r>
            <a:r>
              <a:rPr lang="en-US" dirty="0">
                <a:solidFill>
                  <a:srgbClr val="0000FF"/>
                </a:solidFill>
              </a:rPr>
              <a:t> (</a:t>
            </a:r>
            <a:r>
              <a:rPr lang="en-US" dirty="0" err="1">
                <a:solidFill>
                  <a:srgbClr val="0000FF"/>
                </a:solidFill>
              </a:rPr>
              <a:t>pk</a:t>
            </a:r>
            <a:r>
              <a:rPr lang="en-US" dirty="0">
                <a:solidFill>
                  <a:srgbClr val="0000FF"/>
                </a:solidFill>
              </a:rPr>
              <a:t>, l) k = match l with [] -&gt;  k true</a:t>
            </a:r>
          </a:p>
          <a:p>
            <a:pPr marL="0" indent="0">
              <a:buFont typeface="Wingdings" charset="0"/>
              <a:buNone/>
              <a:defRPr/>
            </a:pPr>
            <a:r>
              <a:rPr lang="en-US" dirty="0">
                <a:solidFill>
                  <a:srgbClr val="0000FF"/>
                </a:solidFill>
              </a:rPr>
              <a:t> | (x :: </a:t>
            </a:r>
            <a:r>
              <a:rPr lang="en-US" dirty="0" err="1">
                <a:solidFill>
                  <a:srgbClr val="0000FF"/>
                </a:solidFill>
              </a:rPr>
              <a:t>xs</a:t>
            </a:r>
            <a:r>
              <a:rPr lang="en-US" dirty="0">
                <a:solidFill>
                  <a:srgbClr val="0000FF"/>
                </a:solidFill>
              </a:rPr>
              <a:t>) -&gt; </a:t>
            </a:r>
            <a:r>
              <a:rPr lang="en-US" dirty="0" err="1">
                <a:solidFill>
                  <a:srgbClr val="0000FF"/>
                </a:solidFill>
              </a:rPr>
              <a:t>pk</a:t>
            </a:r>
            <a:r>
              <a:rPr lang="en-US" dirty="0">
                <a:solidFill>
                  <a:srgbClr val="0000FF"/>
                </a:solidFill>
              </a:rPr>
              <a:t> x</a:t>
            </a:r>
          </a:p>
          <a:p>
            <a:pPr marL="0" indent="0">
              <a:buFont typeface="Wingdings" charset="0"/>
              <a:buNone/>
              <a:defRPr/>
            </a:pPr>
            <a:r>
              <a:rPr lang="en-US" dirty="0">
                <a:solidFill>
                  <a:srgbClr val="0000FF"/>
                </a:solidFill>
              </a:rPr>
              <a:t>            (fun b -&gt; if b then </a:t>
            </a:r>
            <a:r>
              <a:rPr lang="en-US" dirty="0" err="1">
                <a:solidFill>
                  <a:srgbClr val="0000FF"/>
                </a:solidFill>
              </a:rPr>
              <a:t>allk</a:t>
            </a:r>
            <a:r>
              <a:rPr lang="en-US" dirty="0">
                <a:solidFill>
                  <a:srgbClr val="0000FF"/>
                </a:solidFill>
              </a:rPr>
              <a:t> pk </a:t>
            </a:r>
            <a:r>
              <a:rPr lang="en-US" dirty="0" err="1">
                <a:solidFill>
                  <a:srgbClr val="0000FF"/>
                </a:solidFill>
              </a:rPr>
              <a:t>xs</a:t>
            </a:r>
            <a:r>
              <a:rPr lang="en-US" dirty="0">
                <a:solidFill>
                  <a:srgbClr val="0000FF"/>
                </a:solidFill>
              </a:rPr>
              <a:t> k</a:t>
            </a:r>
          </a:p>
          <a:p>
            <a:pPr marL="0" indent="0">
              <a:buFont typeface="Wingdings" charset="0"/>
              <a:buNone/>
              <a:defRPr/>
            </a:pPr>
            <a:r>
              <a:rPr lang="en-US" dirty="0">
                <a:solidFill>
                  <a:srgbClr val="0000FF"/>
                </a:solidFill>
              </a:rPr>
              <a:t>                               else k false)</a:t>
            </a:r>
          </a:p>
          <a:p>
            <a:pPr marL="0" indent="0">
              <a:buFont typeface="Wingdings" charset="0"/>
              <a:buNone/>
              <a:defRPr/>
            </a:pPr>
            <a:r>
              <a:rPr lang="fr-FR" dirty="0"/>
              <a:t>val </a:t>
            </a:r>
            <a:r>
              <a:rPr lang="fr-FR" dirty="0" err="1"/>
              <a:t>allk</a:t>
            </a:r>
            <a:r>
              <a:rPr lang="fr-FR" dirty="0"/>
              <a:t> : ('a -&gt; (</a:t>
            </a:r>
            <a:r>
              <a:rPr lang="fr-FR" dirty="0" err="1"/>
              <a:t>bool</a:t>
            </a:r>
            <a:r>
              <a:rPr lang="fr-FR" dirty="0"/>
              <a:t> -&gt; 'b) -&gt; 'b) -&gt; 'a </a:t>
            </a:r>
            <a:r>
              <a:rPr lang="fr-FR" dirty="0" err="1"/>
              <a:t>list</a:t>
            </a:r>
            <a:r>
              <a:rPr lang="fr-FR" dirty="0"/>
              <a:t> -&gt; (</a:t>
            </a:r>
            <a:r>
              <a:rPr lang="fr-FR" dirty="0" err="1"/>
              <a:t>bool</a:t>
            </a:r>
            <a:r>
              <a:rPr lang="fr-FR" dirty="0"/>
              <a:t> -&gt; 'b) -&gt; 'b = &lt;fun&gt;</a:t>
            </a:r>
          </a:p>
          <a:p>
            <a:pPr marL="0" indent="0">
              <a:buFont typeface="Wingdings" charset="0"/>
              <a:buNone/>
              <a:defRPr/>
            </a:pPr>
            <a:endParaRPr lang="en-US" dirty="0"/>
          </a:p>
        </p:txBody>
      </p:sp>
    </p:spTree>
    <p:extLst>
      <p:ext uri="{BB962C8B-B14F-4D97-AF65-F5344CB8AC3E}">
        <p14:creationId xmlns:p14="http://schemas.microsoft.com/office/powerpoint/2010/main" val="28394265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Date Placeholder 3">
            <a:extLst>
              <a:ext uri="{FF2B5EF4-FFF2-40B4-BE49-F238E27FC236}">
                <a16:creationId xmlns:a16="http://schemas.microsoft.com/office/drawing/2014/main" id="{FF1C4962-DFF7-BBA8-0A38-EABF19CBEF4B}"/>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C71D9956-DB41-134D-A978-3F779002E5FB}" type="datetime1">
              <a:rPr lang="en-US" altLang="en-US" sz="1400" smtClean="0"/>
              <a:pPr>
                <a:spcBef>
                  <a:spcPct val="0"/>
                </a:spcBef>
                <a:buClrTx/>
                <a:buSzTx/>
                <a:buFontTx/>
                <a:buNone/>
              </a:pPr>
              <a:t>9/16/25</a:t>
            </a:fld>
            <a:endParaRPr lang="en-US" altLang="en-US" sz="1400"/>
          </a:p>
        </p:txBody>
      </p:sp>
      <p:sp>
        <p:nvSpPr>
          <p:cNvPr id="26626" name="Slide Number Placeholder 5">
            <a:extLst>
              <a:ext uri="{FF2B5EF4-FFF2-40B4-BE49-F238E27FC236}">
                <a16:creationId xmlns:a16="http://schemas.microsoft.com/office/drawing/2014/main" id="{00527B0D-9527-6A26-D93B-025F9E7B330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B5B12E60-655D-A044-8842-75F0514EA1EF}" type="slidenum">
              <a:rPr lang="en-US" altLang="en-US" sz="1400" smtClean="0"/>
              <a:pPr>
                <a:spcBef>
                  <a:spcPct val="0"/>
                </a:spcBef>
                <a:buClrTx/>
                <a:buSzTx/>
                <a:buFontTx/>
                <a:buNone/>
              </a:pPr>
              <a:t>5</a:t>
            </a:fld>
            <a:endParaRPr lang="en-US" altLang="en-US" sz="1400"/>
          </a:p>
        </p:txBody>
      </p:sp>
      <p:sp>
        <p:nvSpPr>
          <p:cNvPr id="26627" name="Rectangle 2">
            <a:extLst>
              <a:ext uri="{FF2B5EF4-FFF2-40B4-BE49-F238E27FC236}">
                <a16:creationId xmlns:a16="http://schemas.microsoft.com/office/drawing/2014/main" id="{B07041F5-1433-AF09-8330-FB2383C988FA}"/>
              </a:ext>
            </a:extLst>
          </p:cNvPr>
          <p:cNvSpPr>
            <a:spLocks noGrp="1" noChangeArrowheads="1"/>
          </p:cNvSpPr>
          <p:nvPr>
            <p:ph type="title"/>
          </p:nvPr>
        </p:nvSpPr>
        <p:spPr/>
        <p:txBody>
          <a:bodyPr/>
          <a:lstStyle/>
          <a:p>
            <a:pPr eaLnBrk="1" hangingPunct="1"/>
            <a:r>
              <a:rPr lang="en-US" altLang="en-US" dirty="0">
                <a:ea typeface="ＭＳ Ｐゴシック" panose="020B0600070205080204" pitchFamily="34" charset="-128"/>
              </a:rPr>
              <a:t>Folding – what it does</a:t>
            </a:r>
          </a:p>
        </p:txBody>
      </p:sp>
      <p:sp>
        <p:nvSpPr>
          <p:cNvPr id="26628" name="Rectangle 3">
            <a:extLst>
              <a:ext uri="{FF2B5EF4-FFF2-40B4-BE49-F238E27FC236}">
                <a16:creationId xmlns:a16="http://schemas.microsoft.com/office/drawing/2014/main" id="{C2EF0DBB-9166-6147-08F9-6764E602F8D5}"/>
              </a:ext>
              <a:ext uri="{C183D7F6-B498-43B3-948B-1728B52AA6E4}">
                <adec:decorative xmlns:adec="http://schemas.microsoft.com/office/drawing/2017/decorative" val="0"/>
              </a:ext>
            </a:extLst>
          </p:cNvPr>
          <p:cNvSpPr>
            <a:spLocks noGrp="1" noChangeArrowheads="1"/>
          </p:cNvSpPr>
          <p:nvPr>
            <p:ph type="body" idx="1"/>
          </p:nvPr>
        </p:nvSpPr>
        <p:spPr>
          <a:xfrm>
            <a:off x="228600" y="1524000"/>
            <a:ext cx="8915400" cy="4648200"/>
          </a:xfrm>
        </p:spPr>
        <p:txBody>
          <a:bodyPr/>
          <a:lstStyle/>
          <a:p>
            <a:pPr eaLnBrk="1" hangingPunct="1">
              <a:lnSpc>
                <a:spcPct val="80000"/>
              </a:lnSpc>
              <a:buFont typeface="Wingdings" pitchFamily="2" charset="2"/>
              <a:buNone/>
            </a:pPr>
            <a:r>
              <a:rPr lang="en-US" altLang="en-US" sz="2800" dirty="0">
                <a:ea typeface="ＭＳ Ｐゴシック" panose="020B0600070205080204" pitchFamily="34" charset="-128"/>
              </a:rPr>
              <a:t>#</a:t>
            </a:r>
            <a:r>
              <a:rPr lang="en-US" altLang="en-US" sz="2800" dirty="0">
                <a:solidFill>
                  <a:srgbClr val="FF66FF"/>
                </a:solidFill>
                <a:ea typeface="ＭＳ Ｐゴシック" panose="020B0600070205080204" pitchFamily="34" charset="-128"/>
              </a:rPr>
              <a:t> </a:t>
            </a:r>
            <a:r>
              <a:rPr lang="en-US" altLang="en-US" sz="2800" dirty="0">
                <a:solidFill>
                  <a:srgbClr val="0000FF"/>
                </a:solidFill>
                <a:ea typeface="ＭＳ Ｐゴシック" panose="020B0600070205080204" pitchFamily="34" charset="-128"/>
              </a:rPr>
              <a:t>let rec </a:t>
            </a:r>
            <a:r>
              <a:rPr lang="en-US" altLang="en-US" sz="2800" dirty="0" err="1">
                <a:solidFill>
                  <a:srgbClr val="0000FF"/>
                </a:solidFill>
                <a:ea typeface="ＭＳ Ｐゴシック" panose="020B0600070205080204" pitchFamily="34" charset="-128"/>
              </a:rPr>
              <a:t>fold_left</a:t>
            </a:r>
            <a:r>
              <a:rPr lang="en-US" altLang="en-US" sz="2800" dirty="0">
                <a:solidFill>
                  <a:srgbClr val="0000FF"/>
                </a:solidFill>
                <a:ea typeface="ＭＳ Ｐゴシック" panose="020B0600070205080204" pitchFamily="34" charset="-128"/>
              </a:rPr>
              <a:t> f a list = match list</a:t>
            </a:r>
          </a:p>
          <a:p>
            <a:pPr eaLnBrk="1" hangingPunct="1">
              <a:lnSpc>
                <a:spcPct val="80000"/>
              </a:lnSpc>
              <a:buFont typeface="Wingdings" pitchFamily="2" charset="2"/>
              <a:buNone/>
            </a:pPr>
            <a:r>
              <a:rPr lang="en-US" altLang="en-US" sz="2800" dirty="0">
                <a:solidFill>
                  <a:schemeClr val="tx2"/>
                </a:solidFill>
                <a:ea typeface="ＭＳ Ｐゴシック" panose="020B0600070205080204" pitchFamily="34" charset="-128"/>
              </a:rPr>
              <a:t>  </a:t>
            </a:r>
            <a:r>
              <a:rPr lang="en-US" altLang="en-US" sz="2800" dirty="0">
                <a:solidFill>
                  <a:srgbClr val="0000FF"/>
                </a:solidFill>
                <a:ea typeface="ＭＳ Ｐゴシック" panose="020B0600070205080204" pitchFamily="34" charset="-128"/>
              </a:rPr>
              <a:t>with [] -&gt; a | (x :: </a:t>
            </a:r>
            <a:r>
              <a:rPr lang="en-US" altLang="en-US" sz="2800" dirty="0" err="1">
                <a:solidFill>
                  <a:srgbClr val="0000FF"/>
                </a:solidFill>
                <a:ea typeface="ＭＳ Ｐゴシック" panose="020B0600070205080204" pitchFamily="34" charset="-128"/>
              </a:rPr>
              <a:t>xs</a:t>
            </a:r>
            <a:r>
              <a:rPr lang="en-US" altLang="en-US" sz="2800" dirty="0">
                <a:solidFill>
                  <a:srgbClr val="0000FF"/>
                </a:solidFill>
                <a:ea typeface="ＭＳ Ｐゴシック" panose="020B0600070205080204" pitchFamily="34" charset="-128"/>
              </a:rPr>
              <a:t>) -&gt; </a:t>
            </a:r>
            <a:r>
              <a:rPr lang="en-US" altLang="en-US" sz="2800" dirty="0" err="1">
                <a:solidFill>
                  <a:srgbClr val="0000FF"/>
                </a:solidFill>
                <a:ea typeface="ＭＳ Ｐゴシック" panose="020B0600070205080204" pitchFamily="34" charset="-128"/>
              </a:rPr>
              <a:t>fold_left</a:t>
            </a:r>
            <a:r>
              <a:rPr lang="en-US" altLang="en-US" sz="2800" dirty="0">
                <a:solidFill>
                  <a:srgbClr val="0000FF"/>
                </a:solidFill>
                <a:ea typeface="ＭＳ Ｐゴシック" panose="020B0600070205080204" pitchFamily="34" charset="-128"/>
              </a:rPr>
              <a:t> f (f a x) </a:t>
            </a:r>
            <a:r>
              <a:rPr lang="en-US" altLang="en-US" sz="2800" dirty="0" err="1">
                <a:solidFill>
                  <a:srgbClr val="0000FF"/>
                </a:solidFill>
                <a:ea typeface="ＭＳ Ｐゴシック" panose="020B0600070205080204" pitchFamily="34" charset="-128"/>
              </a:rPr>
              <a:t>xs</a:t>
            </a:r>
            <a:r>
              <a:rPr lang="en-US" altLang="en-US" sz="2800" dirty="0">
                <a:solidFill>
                  <a:srgbClr val="0000FF"/>
                </a:solidFill>
                <a:ea typeface="ＭＳ Ｐゴシック" panose="020B0600070205080204" pitchFamily="34" charset="-128"/>
              </a:rPr>
              <a:t>;;</a:t>
            </a:r>
          </a:p>
          <a:p>
            <a:pPr eaLnBrk="1" hangingPunct="1">
              <a:lnSpc>
                <a:spcPct val="80000"/>
              </a:lnSpc>
              <a:buFont typeface="Wingdings" pitchFamily="2" charset="2"/>
              <a:buNone/>
            </a:pPr>
            <a:r>
              <a:rPr lang="en-US" altLang="en-US" sz="2800" dirty="0" err="1">
                <a:ea typeface="ＭＳ Ｐゴシック" panose="020B0600070205080204" pitchFamily="34" charset="-128"/>
              </a:rPr>
              <a:t>val</a:t>
            </a:r>
            <a:r>
              <a:rPr lang="en-US" altLang="en-US" sz="2800" dirty="0">
                <a:ea typeface="ＭＳ Ｐゴシック" panose="020B0600070205080204" pitchFamily="34" charset="-128"/>
              </a:rPr>
              <a:t> </a:t>
            </a:r>
            <a:r>
              <a:rPr lang="en-US" altLang="en-US" sz="2800" dirty="0" err="1">
                <a:ea typeface="ＭＳ Ｐゴシック" panose="020B0600070205080204" pitchFamily="34" charset="-128"/>
              </a:rPr>
              <a:t>fold_left</a:t>
            </a:r>
            <a:r>
              <a:rPr lang="en-US" altLang="en-US" sz="2800" dirty="0">
                <a:ea typeface="ＭＳ Ｐゴシック" panose="020B0600070205080204" pitchFamily="34" charset="-128"/>
              </a:rPr>
              <a:t> : ('a -&gt; 'b -&gt; 'a) -&gt; 'a -&gt; 'b list -&gt; 'a = &lt;fun&gt;</a:t>
            </a:r>
          </a:p>
          <a:p>
            <a:pPr eaLnBrk="1" hangingPunct="1">
              <a:lnSpc>
                <a:spcPct val="80000"/>
              </a:lnSpc>
              <a:buFont typeface="Wingdings" pitchFamily="2" charset="2"/>
              <a:buNone/>
            </a:pPr>
            <a:r>
              <a:rPr lang="en-US" altLang="en-US" sz="2800" dirty="0" err="1">
                <a:ea typeface="ＭＳ Ｐゴシック" panose="020B0600070205080204" pitchFamily="34" charset="-128"/>
              </a:rPr>
              <a:t>fold_left</a:t>
            </a:r>
            <a:r>
              <a:rPr lang="en-US" altLang="en-US" sz="2800" dirty="0">
                <a:ea typeface="ＭＳ Ｐゴシック" panose="020B0600070205080204" pitchFamily="34" charset="-128"/>
              </a:rPr>
              <a:t> f a [x</a:t>
            </a:r>
            <a:r>
              <a:rPr lang="en-US" altLang="en-US" sz="2800" baseline="-25000" dirty="0">
                <a:ea typeface="ＭＳ Ｐゴシック" panose="020B0600070205080204" pitchFamily="34" charset="-128"/>
              </a:rPr>
              <a:t>1</a:t>
            </a:r>
            <a:r>
              <a:rPr lang="en-US" altLang="en-US" sz="2800" dirty="0">
                <a:ea typeface="ＭＳ Ｐゴシック" panose="020B0600070205080204" pitchFamily="34" charset="-128"/>
              </a:rPr>
              <a:t>; x</a:t>
            </a:r>
            <a:r>
              <a:rPr lang="en-US" altLang="en-US" sz="2800" baseline="-25000" dirty="0">
                <a:ea typeface="ＭＳ Ｐゴシック" panose="020B0600070205080204" pitchFamily="34" charset="-128"/>
              </a:rPr>
              <a:t>2</a:t>
            </a:r>
            <a:r>
              <a:rPr lang="en-US" altLang="en-US" sz="2800" dirty="0">
                <a:ea typeface="ＭＳ Ｐゴシック" panose="020B0600070205080204" pitchFamily="34" charset="-128"/>
              </a:rPr>
              <a:t>;…;</a:t>
            </a:r>
            <a:r>
              <a:rPr lang="en-US" altLang="en-US" sz="2800" dirty="0" err="1">
                <a:ea typeface="ＭＳ Ｐゴシック" panose="020B0600070205080204" pitchFamily="34" charset="-128"/>
              </a:rPr>
              <a:t>x</a:t>
            </a:r>
            <a:r>
              <a:rPr lang="en-US" altLang="en-US" sz="2800" baseline="-25000" dirty="0" err="1">
                <a:ea typeface="ＭＳ Ｐゴシック" panose="020B0600070205080204" pitchFamily="34" charset="-128"/>
              </a:rPr>
              <a:t>n</a:t>
            </a:r>
            <a:r>
              <a:rPr lang="en-US" altLang="en-US" sz="2800" dirty="0">
                <a:ea typeface="ＭＳ Ｐゴシック" panose="020B0600070205080204" pitchFamily="34" charset="-128"/>
              </a:rPr>
              <a:t>] = f(…(f (f a x</a:t>
            </a:r>
            <a:r>
              <a:rPr lang="en-US" altLang="en-US" sz="2800" baseline="-25000" dirty="0">
                <a:ea typeface="ＭＳ Ｐゴシック" panose="020B0600070205080204" pitchFamily="34" charset="-128"/>
              </a:rPr>
              <a:t>1</a:t>
            </a:r>
            <a:r>
              <a:rPr lang="en-US" altLang="en-US" sz="2800" dirty="0">
                <a:ea typeface="ＭＳ Ｐゴシック" panose="020B0600070205080204" pitchFamily="34" charset="-128"/>
              </a:rPr>
              <a:t>) x</a:t>
            </a:r>
            <a:r>
              <a:rPr lang="en-US" altLang="en-US" sz="2800" baseline="-25000" dirty="0">
                <a:ea typeface="ＭＳ Ｐゴシック" panose="020B0600070205080204" pitchFamily="34" charset="-128"/>
              </a:rPr>
              <a:t>2</a:t>
            </a:r>
            <a:r>
              <a:rPr lang="en-US" altLang="en-US" sz="2800" dirty="0">
                <a:ea typeface="ＭＳ Ｐゴシック" panose="020B0600070205080204" pitchFamily="34" charset="-128"/>
              </a:rPr>
              <a:t>)…)</a:t>
            </a:r>
            <a:r>
              <a:rPr lang="en-US" altLang="en-US" sz="2800" dirty="0" err="1">
                <a:ea typeface="ＭＳ Ｐゴシック" panose="020B0600070205080204" pitchFamily="34" charset="-128"/>
              </a:rPr>
              <a:t>x</a:t>
            </a:r>
            <a:r>
              <a:rPr lang="en-US" altLang="en-US" sz="2800" baseline="-25000" dirty="0" err="1">
                <a:ea typeface="ＭＳ Ｐゴシック" panose="020B0600070205080204" pitchFamily="34" charset="-128"/>
              </a:rPr>
              <a:t>n</a:t>
            </a:r>
            <a:endParaRPr lang="en-US" altLang="en-US" sz="2800" baseline="-25000" dirty="0">
              <a:ea typeface="ＭＳ Ｐゴシック" panose="020B0600070205080204" pitchFamily="34" charset="-128"/>
            </a:endParaRPr>
          </a:p>
          <a:p>
            <a:pPr eaLnBrk="1" hangingPunct="1">
              <a:lnSpc>
                <a:spcPct val="80000"/>
              </a:lnSpc>
              <a:buFont typeface="Wingdings" pitchFamily="2" charset="2"/>
              <a:buNone/>
            </a:pPr>
            <a:endParaRPr lang="en-US" altLang="en-US" sz="2800" baseline="-25000" dirty="0">
              <a:ea typeface="ＭＳ Ｐゴシック" panose="020B0600070205080204" pitchFamily="34" charset="-128"/>
            </a:endParaRPr>
          </a:p>
          <a:p>
            <a:pPr eaLnBrk="1" hangingPunct="1">
              <a:lnSpc>
                <a:spcPct val="80000"/>
              </a:lnSpc>
              <a:buFont typeface="Wingdings" pitchFamily="2" charset="2"/>
              <a:buNone/>
            </a:pPr>
            <a:r>
              <a:rPr lang="en-US" altLang="en-US" sz="2800" dirty="0">
                <a:ea typeface="ＭＳ Ｐゴシック" panose="020B0600070205080204" pitchFamily="34" charset="-128"/>
              </a:rPr>
              <a:t># </a:t>
            </a:r>
            <a:r>
              <a:rPr lang="en-US" altLang="en-US" sz="2800" dirty="0">
                <a:solidFill>
                  <a:srgbClr val="0000FF"/>
                </a:solidFill>
                <a:ea typeface="ＭＳ Ｐゴシック" panose="020B0600070205080204" pitchFamily="34" charset="-128"/>
              </a:rPr>
              <a:t>let rec </a:t>
            </a:r>
            <a:r>
              <a:rPr lang="en-US" altLang="en-US" sz="2800" dirty="0" err="1">
                <a:solidFill>
                  <a:srgbClr val="0000FF"/>
                </a:solidFill>
                <a:ea typeface="ＭＳ Ｐゴシック" panose="020B0600070205080204" pitchFamily="34" charset="-128"/>
              </a:rPr>
              <a:t>fold_right</a:t>
            </a:r>
            <a:r>
              <a:rPr lang="en-US" altLang="en-US" sz="2800" dirty="0">
                <a:solidFill>
                  <a:srgbClr val="0000FF"/>
                </a:solidFill>
                <a:ea typeface="ＭＳ Ｐゴシック" panose="020B0600070205080204" pitchFamily="34" charset="-128"/>
              </a:rPr>
              <a:t> f list b = match list</a:t>
            </a:r>
          </a:p>
          <a:p>
            <a:pPr eaLnBrk="1" hangingPunct="1">
              <a:lnSpc>
                <a:spcPct val="80000"/>
              </a:lnSpc>
              <a:buFont typeface="Wingdings" pitchFamily="2" charset="2"/>
              <a:buNone/>
            </a:pPr>
            <a:r>
              <a:rPr lang="en-US" altLang="en-US" sz="2800" dirty="0">
                <a:solidFill>
                  <a:srgbClr val="0000FF"/>
                </a:solidFill>
                <a:ea typeface="ＭＳ Ｐゴシック" panose="020B0600070205080204" pitchFamily="34" charset="-128"/>
              </a:rPr>
              <a:t>  with [ ] -&gt; b | (x :: </a:t>
            </a:r>
            <a:r>
              <a:rPr lang="en-US" altLang="en-US" sz="2800" dirty="0" err="1">
                <a:solidFill>
                  <a:srgbClr val="0000FF"/>
                </a:solidFill>
                <a:ea typeface="ＭＳ Ｐゴシック" panose="020B0600070205080204" pitchFamily="34" charset="-128"/>
              </a:rPr>
              <a:t>xs</a:t>
            </a:r>
            <a:r>
              <a:rPr lang="en-US" altLang="en-US" sz="2800" dirty="0">
                <a:solidFill>
                  <a:srgbClr val="0000FF"/>
                </a:solidFill>
                <a:ea typeface="ＭＳ Ｐゴシック" panose="020B0600070205080204" pitchFamily="34" charset="-128"/>
              </a:rPr>
              <a:t>) -&gt; f x (</a:t>
            </a:r>
            <a:r>
              <a:rPr lang="en-US" altLang="en-US" sz="2800" dirty="0" err="1">
                <a:solidFill>
                  <a:srgbClr val="0000FF"/>
                </a:solidFill>
                <a:ea typeface="ＭＳ Ｐゴシック" panose="020B0600070205080204" pitchFamily="34" charset="-128"/>
              </a:rPr>
              <a:t>fold_right</a:t>
            </a:r>
            <a:r>
              <a:rPr lang="en-US" altLang="en-US" sz="2800" dirty="0">
                <a:solidFill>
                  <a:srgbClr val="0000FF"/>
                </a:solidFill>
                <a:ea typeface="ＭＳ Ｐゴシック" panose="020B0600070205080204" pitchFamily="34" charset="-128"/>
              </a:rPr>
              <a:t> f </a:t>
            </a:r>
            <a:r>
              <a:rPr lang="en-US" altLang="en-US" sz="2800" dirty="0" err="1">
                <a:solidFill>
                  <a:srgbClr val="0000FF"/>
                </a:solidFill>
                <a:ea typeface="ＭＳ Ｐゴシック" panose="020B0600070205080204" pitchFamily="34" charset="-128"/>
              </a:rPr>
              <a:t>xs</a:t>
            </a:r>
            <a:r>
              <a:rPr lang="en-US" altLang="en-US" sz="2800" dirty="0">
                <a:solidFill>
                  <a:srgbClr val="0000FF"/>
                </a:solidFill>
                <a:ea typeface="ＭＳ Ｐゴシック" panose="020B0600070205080204" pitchFamily="34" charset="-128"/>
              </a:rPr>
              <a:t> b);;</a:t>
            </a:r>
          </a:p>
          <a:p>
            <a:pPr eaLnBrk="1" hangingPunct="1">
              <a:lnSpc>
                <a:spcPct val="80000"/>
              </a:lnSpc>
              <a:buFont typeface="Wingdings" pitchFamily="2" charset="2"/>
              <a:buNone/>
            </a:pPr>
            <a:r>
              <a:rPr lang="en-US" altLang="en-US" sz="2800" dirty="0" err="1">
                <a:ea typeface="ＭＳ Ｐゴシック" panose="020B0600070205080204" pitchFamily="34" charset="-128"/>
              </a:rPr>
              <a:t>val</a:t>
            </a:r>
            <a:r>
              <a:rPr lang="en-US" altLang="en-US" sz="2800" dirty="0">
                <a:ea typeface="ＭＳ Ｐゴシック" panose="020B0600070205080204" pitchFamily="34" charset="-128"/>
              </a:rPr>
              <a:t> </a:t>
            </a:r>
            <a:r>
              <a:rPr lang="en-US" altLang="en-US" sz="2800" dirty="0" err="1">
                <a:ea typeface="ＭＳ Ｐゴシック" panose="020B0600070205080204" pitchFamily="34" charset="-128"/>
              </a:rPr>
              <a:t>fold_right</a:t>
            </a:r>
            <a:r>
              <a:rPr lang="en-US" altLang="en-US" sz="2800" dirty="0">
                <a:ea typeface="ＭＳ Ｐゴシック" panose="020B0600070205080204" pitchFamily="34" charset="-128"/>
              </a:rPr>
              <a:t> : ('a -&gt; 'b -&gt; 'b) -&gt; 'a list -&gt; 'b -&gt; 'b = &lt;fun&gt;</a:t>
            </a:r>
          </a:p>
          <a:p>
            <a:pPr eaLnBrk="1" hangingPunct="1">
              <a:lnSpc>
                <a:spcPct val="80000"/>
              </a:lnSpc>
              <a:buFont typeface="Wingdings" pitchFamily="2" charset="2"/>
              <a:buNone/>
            </a:pPr>
            <a:r>
              <a:rPr lang="en-US" altLang="en-US" sz="2800" dirty="0" err="1">
                <a:ea typeface="ＭＳ Ｐゴシック" panose="020B0600070205080204" pitchFamily="34" charset="-128"/>
              </a:rPr>
              <a:t>fold_right</a:t>
            </a:r>
            <a:r>
              <a:rPr lang="en-US" altLang="en-US" sz="2800" dirty="0">
                <a:ea typeface="ＭＳ Ｐゴシック" panose="020B0600070205080204" pitchFamily="34" charset="-128"/>
              </a:rPr>
              <a:t> f [x</a:t>
            </a:r>
            <a:r>
              <a:rPr lang="en-US" altLang="en-US" sz="2800" baseline="-25000" dirty="0">
                <a:ea typeface="ＭＳ Ｐゴシック" panose="020B0600070205080204" pitchFamily="34" charset="-128"/>
              </a:rPr>
              <a:t>1</a:t>
            </a:r>
            <a:r>
              <a:rPr lang="en-US" altLang="en-US" sz="2800" dirty="0">
                <a:ea typeface="ＭＳ Ｐゴシック" panose="020B0600070205080204" pitchFamily="34" charset="-128"/>
              </a:rPr>
              <a:t>; x</a:t>
            </a:r>
            <a:r>
              <a:rPr lang="en-US" altLang="en-US" sz="2800" baseline="-25000" dirty="0">
                <a:ea typeface="ＭＳ Ｐゴシック" panose="020B0600070205080204" pitchFamily="34" charset="-128"/>
              </a:rPr>
              <a:t>2</a:t>
            </a:r>
            <a:r>
              <a:rPr lang="en-US" altLang="en-US" sz="2800" dirty="0">
                <a:ea typeface="ＭＳ Ｐゴシック" panose="020B0600070205080204" pitchFamily="34" charset="-128"/>
              </a:rPr>
              <a:t>;…;</a:t>
            </a:r>
            <a:r>
              <a:rPr lang="en-US" altLang="en-US" sz="2800" dirty="0" err="1">
                <a:ea typeface="ＭＳ Ｐゴシック" panose="020B0600070205080204" pitchFamily="34" charset="-128"/>
              </a:rPr>
              <a:t>x</a:t>
            </a:r>
            <a:r>
              <a:rPr lang="en-US" altLang="en-US" sz="2800" baseline="-25000" dirty="0" err="1">
                <a:ea typeface="ＭＳ Ｐゴシック" panose="020B0600070205080204" pitchFamily="34" charset="-128"/>
              </a:rPr>
              <a:t>n</a:t>
            </a:r>
            <a:r>
              <a:rPr lang="en-US" altLang="en-US" sz="2800" dirty="0">
                <a:ea typeface="ＭＳ Ｐゴシック" panose="020B0600070205080204" pitchFamily="34" charset="-128"/>
              </a:rPr>
              <a:t>] b = f x</a:t>
            </a:r>
            <a:r>
              <a:rPr lang="en-US" altLang="en-US" sz="2800" baseline="-25000" dirty="0">
                <a:ea typeface="ＭＳ Ｐゴシック" panose="020B0600070205080204" pitchFamily="34" charset="-128"/>
              </a:rPr>
              <a:t>1</a:t>
            </a:r>
            <a:r>
              <a:rPr lang="en-US" altLang="en-US" sz="2800" dirty="0">
                <a:ea typeface="ＭＳ Ｐゴシック" panose="020B0600070205080204" pitchFamily="34" charset="-128"/>
              </a:rPr>
              <a:t>(f x</a:t>
            </a:r>
            <a:r>
              <a:rPr lang="en-US" altLang="en-US" sz="2800" baseline="-25000" dirty="0">
                <a:ea typeface="ＭＳ Ｐゴシック" panose="020B0600070205080204" pitchFamily="34" charset="-128"/>
              </a:rPr>
              <a:t>2 </a:t>
            </a:r>
            <a:r>
              <a:rPr lang="en-US" altLang="en-US" sz="2800" dirty="0">
                <a:ea typeface="ＭＳ Ｐゴシック" panose="020B0600070205080204" pitchFamily="34" charset="-128"/>
              </a:rPr>
              <a:t>(…(f </a:t>
            </a:r>
            <a:r>
              <a:rPr lang="en-US" altLang="en-US" sz="2800" dirty="0" err="1">
                <a:ea typeface="ＭＳ Ｐゴシック" panose="020B0600070205080204" pitchFamily="34" charset="-128"/>
              </a:rPr>
              <a:t>x</a:t>
            </a:r>
            <a:r>
              <a:rPr lang="en-US" altLang="en-US" sz="2800" baseline="-25000" dirty="0" err="1">
                <a:ea typeface="ＭＳ Ｐゴシック" panose="020B0600070205080204" pitchFamily="34" charset="-128"/>
              </a:rPr>
              <a:t>n</a:t>
            </a:r>
            <a:r>
              <a:rPr lang="en-US" altLang="en-US" sz="2800" dirty="0">
                <a:ea typeface="ＭＳ Ｐゴシック" panose="020B0600070205080204" pitchFamily="34" charset="-128"/>
              </a:rPr>
              <a:t> b)…))</a:t>
            </a:r>
            <a:endParaRPr lang="en-US" altLang="en-US" sz="2400" dirty="0">
              <a:ea typeface="ＭＳ Ｐゴシック" panose="020B0600070205080204" pitchFamily="34" charset="-128"/>
            </a:endParaRPr>
          </a:p>
        </p:txBody>
      </p:sp>
      <p:sp>
        <p:nvSpPr>
          <p:cNvPr id="26629" name="Rectangle 4" descr="Fold_left accumulates the information from a list from left to right by using the first argument f to combine the previously accumulated information given by the second argument a with the head of the list given as the last argument.  The result is used as the new accumulated value to be use with the next element of the list, and so on to the right end of the list, where the final accumulated value is returned as the final result.">
            <a:extLst>
              <a:ext uri="{FF2B5EF4-FFF2-40B4-BE49-F238E27FC236}">
                <a16:creationId xmlns:a16="http://schemas.microsoft.com/office/drawing/2014/main" id="{FFF4415E-6E3C-08BC-9449-5359E7F87D3A}"/>
              </a:ext>
            </a:extLst>
          </p:cNvPr>
          <p:cNvSpPr>
            <a:spLocks noChangeArrowheads="1"/>
          </p:cNvSpPr>
          <p:nvPr/>
        </p:nvSpPr>
        <p:spPr bwMode="auto">
          <a:xfrm>
            <a:off x="228600" y="3048000"/>
            <a:ext cx="8153400" cy="685800"/>
          </a:xfrm>
          <a:prstGeom prst="rect">
            <a:avLst/>
          </a:prstGeom>
          <a:noFill/>
          <a:ln w="38100">
            <a:solidFill>
              <a:schemeClr val="hlink"/>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endParaRPr lang="en-US" altLang="en-US" sz="2800">
              <a:latin typeface="Arial" panose="020B0604020202020204" pitchFamily="34" charset="0"/>
            </a:endParaRPr>
          </a:p>
        </p:txBody>
      </p:sp>
      <p:sp>
        <p:nvSpPr>
          <p:cNvPr id="26630" name="Rectangle 5" descr="Fold_right moves across a list, given as its second argument, from left to right, remembering by pushing onto the stack, that the element seen needs to combined, using the first argument f, with the information learned from the rest of the list remaining to the right.  When it gets to the far right end of the list, arriving at the empty list, it hands back the base value, given as the third argument.  The result is then given as the second arguement to the combining function f to be combine with the rightmost element in the list, to generate a result to be combined with the seconds to the last element in the list, and so forth cfolding the combining function from right to left until we get back the the leftmost element in the list and generate the final value to be returned.&#10;">
            <a:extLst>
              <a:ext uri="{FF2B5EF4-FFF2-40B4-BE49-F238E27FC236}">
                <a16:creationId xmlns:a16="http://schemas.microsoft.com/office/drawing/2014/main" id="{27124BC2-58FE-7840-A00B-F71C9036FD50}"/>
              </a:ext>
            </a:extLst>
          </p:cNvPr>
          <p:cNvSpPr>
            <a:spLocks noChangeArrowheads="1"/>
          </p:cNvSpPr>
          <p:nvPr/>
        </p:nvSpPr>
        <p:spPr bwMode="auto">
          <a:xfrm>
            <a:off x="228600" y="5486400"/>
            <a:ext cx="8396288" cy="609600"/>
          </a:xfrm>
          <a:prstGeom prst="rect">
            <a:avLst/>
          </a:prstGeom>
          <a:noFill/>
          <a:ln w="38100">
            <a:solidFill>
              <a:schemeClr val="hlink"/>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endParaRPr lang="en-US" altLang="en-US" sz="2800">
              <a:latin typeface="Arial" panose="020B0604020202020204"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Date Placeholder 3">
            <a:extLst>
              <a:ext uri="{FF2B5EF4-FFF2-40B4-BE49-F238E27FC236}">
                <a16:creationId xmlns:a16="http://schemas.microsoft.com/office/drawing/2014/main" id="{ABF6A663-C708-1F4E-F57F-6F3C58F8BFC3}"/>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98AD3EEB-5D03-0A4A-B5C0-E79CFF87186C}" type="datetime1">
              <a:rPr lang="en-US" altLang="en-US" sz="1400" smtClean="0"/>
              <a:pPr>
                <a:spcBef>
                  <a:spcPct val="0"/>
                </a:spcBef>
                <a:buClrTx/>
                <a:buSzTx/>
                <a:buFontTx/>
                <a:buNone/>
              </a:pPr>
              <a:t>9/16/25</a:t>
            </a:fld>
            <a:endParaRPr lang="en-US" altLang="en-US" sz="1400"/>
          </a:p>
        </p:txBody>
      </p:sp>
      <p:sp>
        <p:nvSpPr>
          <p:cNvPr id="28674" name="Slide Number Placeholder 5">
            <a:extLst>
              <a:ext uri="{FF2B5EF4-FFF2-40B4-BE49-F238E27FC236}">
                <a16:creationId xmlns:a16="http://schemas.microsoft.com/office/drawing/2014/main" id="{2FD88437-8FC6-22F7-A838-9C81850631A7}"/>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CE437634-1672-9146-965F-6B2B38014403}" type="slidenum">
              <a:rPr lang="en-US" altLang="en-US" sz="1400" smtClean="0"/>
              <a:pPr>
                <a:spcBef>
                  <a:spcPct val="0"/>
                </a:spcBef>
                <a:buClrTx/>
                <a:buSzTx/>
                <a:buFontTx/>
                <a:buNone/>
              </a:pPr>
              <a:t>6</a:t>
            </a:fld>
            <a:endParaRPr lang="en-US" altLang="en-US" sz="1400"/>
          </a:p>
        </p:txBody>
      </p:sp>
      <p:sp>
        <p:nvSpPr>
          <p:cNvPr id="28675" name="Rectangle 2">
            <a:extLst>
              <a:ext uri="{FF2B5EF4-FFF2-40B4-BE49-F238E27FC236}">
                <a16:creationId xmlns:a16="http://schemas.microsoft.com/office/drawing/2014/main" id="{F661E8E2-C7A9-57F1-CFBA-D2BD2BA1F842}"/>
              </a:ext>
            </a:extLst>
          </p:cNvPr>
          <p:cNvSpPr>
            <a:spLocks noGrp="1" noChangeArrowheads="1"/>
          </p:cNvSpPr>
          <p:nvPr>
            <p:ph type="title"/>
          </p:nvPr>
        </p:nvSpPr>
        <p:spPr/>
        <p:txBody>
          <a:bodyPr/>
          <a:lstStyle/>
          <a:p>
            <a:pPr eaLnBrk="1" hangingPunct="1"/>
            <a:r>
              <a:rPr lang="en-US" altLang="en-US" dirty="0">
                <a:ea typeface="ＭＳ Ｐゴシック" panose="020B0600070205080204" pitchFamily="34" charset="-128"/>
              </a:rPr>
              <a:t>Use of Folding operators</a:t>
            </a:r>
          </a:p>
        </p:txBody>
      </p:sp>
      <p:sp>
        <p:nvSpPr>
          <p:cNvPr id="28676" name="Rectangle 3">
            <a:extLst>
              <a:ext uri="{FF2B5EF4-FFF2-40B4-BE49-F238E27FC236}">
                <a16:creationId xmlns:a16="http://schemas.microsoft.com/office/drawing/2014/main" id="{F509FC46-48A5-F175-5902-E9C17C5D3B0D}"/>
              </a:ext>
            </a:extLst>
          </p:cNvPr>
          <p:cNvSpPr>
            <a:spLocks noGrp="1" noChangeArrowheads="1"/>
          </p:cNvSpPr>
          <p:nvPr>
            <p:ph type="body" idx="1"/>
          </p:nvPr>
        </p:nvSpPr>
        <p:spPr/>
        <p:txBody>
          <a:bodyPr/>
          <a:lstStyle/>
          <a:p>
            <a:pPr eaLnBrk="1" hangingPunct="1"/>
            <a:r>
              <a:rPr lang="en-US" altLang="en-US">
                <a:ea typeface="ＭＳ Ｐゴシック" panose="020B0600070205080204" pitchFamily="34" charset="-128"/>
              </a:rPr>
              <a:t>Can replace recursion by fold_right in any forward primitive recursive definition</a:t>
            </a:r>
          </a:p>
          <a:p>
            <a:pPr lvl="1" eaLnBrk="1" hangingPunct="1"/>
            <a:r>
              <a:rPr lang="en-US" altLang="en-US">
                <a:ea typeface="ＭＳ Ｐゴシック" panose="020B0600070205080204" pitchFamily="34" charset="-128"/>
              </a:rPr>
              <a:t>Primitive recursive means it only recurses on immediate subcomponents of recursive data structure</a:t>
            </a:r>
          </a:p>
          <a:p>
            <a:pPr eaLnBrk="1" hangingPunct="1"/>
            <a:r>
              <a:rPr lang="en-US" altLang="en-US">
                <a:ea typeface="ＭＳ Ｐゴシック" panose="020B0600070205080204" pitchFamily="34" charset="-128"/>
              </a:rPr>
              <a:t>Can replace recursion by fold_left in any tail primitive recursive definition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Date Placeholder 3">
            <a:extLst>
              <a:ext uri="{FF2B5EF4-FFF2-40B4-BE49-F238E27FC236}">
                <a16:creationId xmlns:a16="http://schemas.microsoft.com/office/drawing/2014/main" id="{1BF40503-3435-6B83-1C1D-67A4CCE22F4F}"/>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81487F00-1371-2146-A4AB-10911F5C1F15}" type="datetime1">
              <a:rPr lang="en-US" altLang="en-US" sz="1400" smtClean="0"/>
              <a:pPr>
                <a:spcBef>
                  <a:spcPct val="0"/>
                </a:spcBef>
                <a:buClrTx/>
                <a:buSzTx/>
                <a:buFontTx/>
                <a:buNone/>
              </a:pPr>
              <a:t>9/16/25</a:t>
            </a:fld>
            <a:endParaRPr lang="en-US" altLang="en-US" sz="1400"/>
          </a:p>
        </p:txBody>
      </p:sp>
      <p:sp>
        <p:nvSpPr>
          <p:cNvPr id="29698" name="Slide Number Placeholder 5">
            <a:extLst>
              <a:ext uri="{FF2B5EF4-FFF2-40B4-BE49-F238E27FC236}">
                <a16:creationId xmlns:a16="http://schemas.microsoft.com/office/drawing/2014/main" id="{CC6A3AC6-B00F-426F-955F-3C4A9260BAE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1DDE8FD3-0618-184C-B592-3E04F3A39E5B}" type="slidenum">
              <a:rPr lang="en-US" altLang="en-US" sz="1400" smtClean="0"/>
              <a:pPr>
                <a:spcBef>
                  <a:spcPct val="0"/>
                </a:spcBef>
                <a:buClrTx/>
                <a:buSzTx/>
                <a:buFontTx/>
                <a:buNone/>
              </a:pPr>
              <a:t>7</a:t>
            </a:fld>
            <a:endParaRPr lang="en-US" altLang="en-US" sz="1400"/>
          </a:p>
        </p:txBody>
      </p:sp>
      <p:sp>
        <p:nvSpPr>
          <p:cNvPr id="29699" name="Rectangle 2">
            <a:extLst>
              <a:ext uri="{FF2B5EF4-FFF2-40B4-BE49-F238E27FC236}">
                <a16:creationId xmlns:a16="http://schemas.microsoft.com/office/drawing/2014/main" id="{86EF8917-A363-944E-19B9-FF04BE7E090B}"/>
              </a:ext>
            </a:extLst>
          </p:cNvPr>
          <p:cNvSpPr>
            <a:spLocks noGrp="1" noChangeArrowheads="1"/>
          </p:cNvSpPr>
          <p:nvPr>
            <p:ph type="title"/>
          </p:nvPr>
        </p:nvSpPr>
        <p:spPr/>
        <p:txBody>
          <a:bodyPr/>
          <a:lstStyle/>
          <a:p>
            <a:pPr eaLnBrk="1" hangingPunct="1"/>
            <a:r>
              <a:rPr lang="en-US" altLang="en-US" dirty="0">
                <a:ea typeface="ＭＳ Ｐゴシック" panose="020B0600070205080204" pitchFamily="34" charset="-128"/>
              </a:rPr>
              <a:t>Mapping Recursion - Definition</a:t>
            </a:r>
          </a:p>
        </p:txBody>
      </p:sp>
      <p:sp>
        <p:nvSpPr>
          <p:cNvPr id="29700" name="Rectangle 3">
            <a:extLst>
              <a:ext uri="{FF2B5EF4-FFF2-40B4-BE49-F238E27FC236}">
                <a16:creationId xmlns:a16="http://schemas.microsoft.com/office/drawing/2014/main" id="{DFAC3AF4-1538-E2F5-B438-A1AD0A04C949}"/>
              </a:ext>
            </a:extLst>
          </p:cNvPr>
          <p:cNvSpPr>
            <a:spLocks noGrp="1" noChangeArrowheads="1"/>
          </p:cNvSpPr>
          <p:nvPr>
            <p:ph type="body" idx="1"/>
          </p:nvPr>
        </p:nvSpPr>
        <p:spPr/>
        <p:txBody>
          <a:bodyPr/>
          <a:lstStyle/>
          <a:p>
            <a:pPr eaLnBrk="1" hangingPunct="1">
              <a:lnSpc>
                <a:spcPct val="90000"/>
              </a:lnSpc>
              <a:buFont typeface="Wingdings" pitchFamily="2" charset="2"/>
              <a:buNone/>
            </a:pPr>
            <a:r>
              <a:rPr lang="en-US" altLang="en-US">
                <a:ea typeface="ＭＳ Ｐゴシック" panose="020B0600070205080204" pitchFamily="34" charset="-128"/>
              </a:rPr>
              <a:t># </a:t>
            </a:r>
            <a:r>
              <a:rPr lang="en-US" altLang="en-US">
                <a:solidFill>
                  <a:srgbClr val="0000FF"/>
                </a:solidFill>
                <a:ea typeface="ＭＳ Ｐゴシック" panose="020B0600070205080204" pitchFamily="34" charset="-128"/>
              </a:rPr>
              <a:t>let rec map f list =</a:t>
            </a:r>
          </a:p>
          <a:p>
            <a:pPr eaLnBrk="1" hangingPunct="1">
              <a:lnSpc>
                <a:spcPct val="90000"/>
              </a:lnSpc>
              <a:buFont typeface="Wingdings" pitchFamily="2" charset="2"/>
              <a:buNone/>
            </a:pPr>
            <a:r>
              <a:rPr lang="en-US" altLang="en-US">
                <a:solidFill>
                  <a:srgbClr val="0000FF"/>
                </a:solidFill>
                <a:ea typeface="ＭＳ Ｐゴシック" panose="020B0600070205080204" pitchFamily="34" charset="-128"/>
              </a:rPr>
              <a:t>  match list</a:t>
            </a:r>
          </a:p>
          <a:p>
            <a:pPr eaLnBrk="1" hangingPunct="1">
              <a:lnSpc>
                <a:spcPct val="90000"/>
              </a:lnSpc>
              <a:buFont typeface="Wingdings" pitchFamily="2" charset="2"/>
              <a:buNone/>
            </a:pPr>
            <a:r>
              <a:rPr lang="en-US" altLang="en-US">
                <a:solidFill>
                  <a:srgbClr val="0000FF"/>
                </a:solidFill>
                <a:ea typeface="ＭＳ Ｐゴシック" panose="020B0600070205080204" pitchFamily="34" charset="-128"/>
              </a:rPr>
              <a:t>  with [] -&gt; []</a:t>
            </a:r>
          </a:p>
          <a:p>
            <a:pPr eaLnBrk="1" hangingPunct="1">
              <a:lnSpc>
                <a:spcPct val="90000"/>
              </a:lnSpc>
              <a:buFont typeface="Wingdings" pitchFamily="2" charset="2"/>
              <a:buNone/>
            </a:pPr>
            <a:r>
              <a:rPr lang="en-US" altLang="en-US">
                <a:solidFill>
                  <a:srgbClr val="0000FF"/>
                </a:solidFill>
                <a:ea typeface="ＭＳ Ｐゴシック" panose="020B0600070205080204" pitchFamily="34" charset="-128"/>
              </a:rPr>
              <a:t>  | (h::t) -&gt; (f h) :: (map f t);;</a:t>
            </a:r>
          </a:p>
          <a:p>
            <a:pPr eaLnBrk="1" hangingPunct="1">
              <a:lnSpc>
                <a:spcPct val="90000"/>
              </a:lnSpc>
              <a:buFont typeface="Wingdings" pitchFamily="2" charset="2"/>
              <a:buNone/>
            </a:pPr>
            <a:r>
              <a:rPr lang="en-US" altLang="en-US">
                <a:ea typeface="ＭＳ Ｐゴシック" panose="020B0600070205080204" pitchFamily="34" charset="-128"/>
              </a:rPr>
              <a:t>val map : ('a -&gt; 'b) -&gt; 'a list -&gt; 'b list = &lt;fun&gt;</a:t>
            </a:r>
          </a:p>
          <a:p>
            <a:pPr eaLnBrk="1" hangingPunct="1">
              <a:lnSpc>
                <a:spcPct val="90000"/>
              </a:lnSpc>
              <a:buFont typeface="Wingdings" pitchFamily="2" charset="2"/>
              <a:buNone/>
            </a:pPr>
            <a:r>
              <a:rPr lang="en-US" altLang="en-US">
                <a:ea typeface="ＭＳ Ｐゴシック" panose="020B0600070205080204" pitchFamily="34" charset="-128"/>
              </a:rPr>
              <a:t># </a:t>
            </a:r>
            <a:r>
              <a:rPr lang="en-US" altLang="en-US">
                <a:solidFill>
                  <a:srgbClr val="0000FF"/>
                </a:solidFill>
                <a:ea typeface="ＭＳ Ｐゴシック" panose="020B0600070205080204" pitchFamily="34" charset="-128"/>
              </a:rPr>
              <a:t>map plus_two fib5;;</a:t>
            </a:r>
          </a:p>
          <a:p>
            <a:pPr eaLnBrk="1" hangingPunct="1">
              <a:lnSpc>
                <a:spcPct val="90000"/>
              </a:lnSpc>
              <a:buFont typeface="Wingdings" pitchFamily="2" charset="2"/>
              <a:buNone/>
            </a:pPr>
            <a:r>
              <a:rPr lang="en-US" altLang="en-US">
                <a:ea typeface="ＭＳ Ｐゴシック" panose="020B0600070205080204" pitchFamily="34" charset="-128"/>
              </a:rPr>
              <a:t>- : int list = [10; 7; 5; 4; 3; 3]</a:t>
            </a:r>
          </a:p>
          <a:p>
            <a:pPr eaLnBrk="1" hangingPunct="1">
              <a:lnSpc>
                <a:spcPct val="90000"/>
              </a:lnSpc>
              <a:buFont typeface="Wingdings" pitchFamily="2" charset="2"/>
              <a:buNone/>
            </a:pPr>
            <a:r>
              <a:rPr lang="en-US" altLang="en-US">
                <a:ea typeface="ＭＳ Ｐゴシック" panose="020B0600070205080204" pitchFamily="34" charset="-128"/>
              </a:rPr>
              <a:t># </a:t>
            </a:r>
            <a:r>
              <a:rPr lang="en-US" altLang="en-US">
                <a:solidFill>
                  <a:srgbClr val="0000FF"/>
                </a:solidFill>
                <a:ea typeface="ＭＳ Ｐゴシック" panose="020B0600070205080204" pitchFamily="34" charset="-128"/>
              </a:rPr>
              <a:t>map (fun x -&gt; x - 1) fib6;;</a:t>
            </a:r>
          </a:p>
          <a:p>
            <a:pPr eaLnBrk="1" hangingPunct="1">
              <a:lnSpc>
                <a:spcPct val="90000"/>
              </a:lnSpc>
              <a:buFont typeface="Wingdings" pitchFamily="2" charset="2"/>
              <a:buNone/>
            </a:pPr>
            <a:r>
              <a:rPr lang="en-US" altLang="en-US">
                <a:ea typeface="ＭＳ Ｐゴシック" panose="020B0600070205080204" pitchFamily="34" charset="-128"/>
              </a:rPr>
              <a:t>: int list = [12; 7; 4; 2; 1; 0; 0]</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Date Placeholder 3">
            <a:extLst>
              <a:ext uri="{FF2B5EF4-FFF2-40B4-BE49-F238E27FC236}">
                <a16:creationId xmlns:a16="http://schemas.microsoft.com/office/drawing/2014/main" id="{8FBC1B46-A814-956D-D179-D6C9624A5E25}"/>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BAD23680-B1A9-3D4E-BC8B-9BBB37FDC84D}" type="datetime1">
              <a:rPr lang="en-US" altLang="en-US" sz="1400" smtClean="0"/>
              <a:pPr>
                <a:spcBef>
                  <a:spcPct val="0"/>
                </a:spcBef>
                <a:buClrTx/>
                <a:buSzTx/>
                <a:buFontTx/>
                <a:buNone/>
              </a:pPr>
              <a:t>9/16/25</a:t>
            </a:fld>
            <a:endParaRPr lang="en-US" altLang="en-US" sz="1400"/>
          </a:p>
        </p:txBody>
      </p:sp>
      <p:sp>
        <p:nvSpPr>
          <p:cNvPr id="30722" name="Slide Number Placeholder 5">
            <a:extLst>
              <a:ext uri="{FF2B5EF4-FFF2-40B4-BE49-F238E27FC236}">
                <a16:creationId xmlns:a16="http://schemas.microsoft.com/office/drawing/2014/main" id="{3F3A8F26-79DD-6D7D-FCC0-390998343EA0}"/>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4C35089C-EEA8-7749-8339-9C8B8AFDE7AF}" type="slidenum">
              <a:rPr lang="en-US" altLang="en-US" sz="1400" smtClean="0"/>
              <a:pPr>
                <a:spcBef>
                  <a:spcPct val="0"/>
                </a:spcBef>
                <a:buClrTx/>
                <a:buSzTx/>
                <a:buFontTx/>
                <a:buNone/>
              </a:pPr>
              <a:t>8</a:t>
            </a:fld>
            <a:endParaRPr lang="en-US" altLang="en-US" sz="1400"/>
          </a:p>
        </p:txBody>
      </p:sp>
      <p:sp>
        <p:nvSpPr>
          <p:cNvPr id="30723" name="Rectangle 2">
            <a:extLst>
              <a:ext uri="{FF2B5EF4-FFF2-40B4-BE49-F238E27FC236}">
                <a16:creationId xmlns:a16="http://schemas.microsoft.com/office/drawing/2014/main" id="{8DEB7DB8-12D8-1561-C303-90F59E0CF535}"/>
              </a:ext>
            </a:extLst>
          </p:cNvPr>
          <p:cNvSpPr>
            <a:spLocks noGrp="1" noChangeArrowheads="1"/>
          </p:cNvSpPr>
          <p:nvPr>
            <p:ph type="title"/>
          </p:nvPr>
        </p:nvSpPr>
        <p:spPr/>
        <p:txBody>
          <a:bodyPr/>
          <a:lstStyle/>
          <a:p>
            <a:pPr eaLnBrk="1" hangingPunct="1"/>
            <a:r>
              <a:rPr lang="en-US" altLang="en-US">
                <a:ea typeface="ＭＳ Ｐゴシック" panose="020B0600070205080204" pitchFamily="34" charset="-128"/>
              </a:rPr>
              <a:t>Map is forward recursive</a:t>
            </a:r>
          </a:p>
        </p:txBody>
      </p:sp>
      <p:sp>
        <p:nvSpPr>
          <p:cNvPr id="30724" name="Rectangle 3">
            <a:extLst>
              <a:ext uri="{FF2B5EF4-FFF2-40B4-BE49-F238E27FC236}">
                <a16:creationId xmlns:a16="http://schemas.microsoft.com/office/drawing/2014/main" id="{BD294072-5E4B-DA0B-2CE8-5E431A25BD92}"/>
              </a:ext>
            </a:extLst>
          </p:cNvPr>
          <p:cNvSpPr>
            <a:spLocks noGrp="1" noChangeArrowheads="1"/>
          </p:cNvSpPr>
          <p:nvPr>
            <p:ph type="body" idx="1"/>
          </p:nvPr>
        </p:nvSpPr>
        <p:spPr/>
        <p:txBody>
          <a:bodyPr/>
          <a:lstStyle/>
          <a:p>
            <a:pPr eaLnBrk="1" hangingPunct="1">
              <a:lnSpc>
                <a:spcPct val="90000"/>
              </a:lnSpc>
              <a:buFont typeface="Wingdings" pitchFamily="2" charset="2"/>
              <a:buNone/>
            </a:pPr>
            <a:r>
              <a:rPr lang="en-US" altLang="en-US">
                <a:ea typeface="ＭＳ Ｐゴシック" panose="020B0600070205080204" pitchFamily="34" charset="-128"/>
              </a:rPr>
              <a:t># </a:t>
            </a:r>
            <a:r>
              <a:rPr lang="en-US" altLang="en-US">
                <a:solidFill>
                  <a:srgbClr val="0000FF"/>
                </a:solidFill>
                <a:ea typeface="ＭＳ Ｐゴシック" panose="020B0600070205080204" pitchFamily="34" charset="-128"/>
              </a:rPr>
              <a:t>let rec map f list =</a:t>
            </a:r>
          </a:p>
          <a:p>
            <a:pPr eaLnBrk="1" hangingPunct="1">
              <a:lnSpc>
                <a:spcPct val="90000"/>
              </a:lnSpc>
              <a:buFont typeface="Wingdings" pitchFamily="2" charset="2"/>
              <a:buNone/>
            </a:pPr>
            <a:r>
              <a:rPr lang="en-US" altLang="en-US">
                <a:solidFill>
                  <a:srgbClr val="0000FF"/>
                </a:solidFill>
                <a:ea typeface="ＭＳ Ｐゴシック" panose="020B0600070205080204" pitchFamily="34" charset="-128"/>
              </a:rPr>
              <a:t>  match list</a:t>
            </a:r>
          </a:p>
          <a:p>
            <a:pPr eaLnBrk="1" hangingPunct="1">
              <a:lnSpc>
                <a:spcPct val="90000"/>
              </a:lnSpc>
              <a:buFont typeface="Wingdings" pitchFamily="2" charset="2"/>
              <a:buNone/>
            </a:pPr>
            <a:r>
              <a:rPr lang="en-US" altLang="en-US">
                <a:solidFill>
                  <a:srgbClr val="0000FF"/>
                </a:solidFill>
                <a:ea typeface="ＭＳ Ｐゴシック" panose="020B0600070205080204" pitchFamily="34" charset="-128"/>
              </a:rPr>
              <a:t>  with [] -&gt; []</a:t>
            </a:r>
          </a:p>
          <a:p>
            <a:pPr eaLnBrk="1" hangingPunct="1">
              <a:lnSpc>
                <a:spcPct val="90000"/>
              </a:lnSpc>
              <a:buFont typeface="Wingdings" pitchFamily="2" charset="2"/>
              <a:buNone/>
            </a:pPr>
            <a:r>
              <a:rPr lang="en-US" altLang="en-US">
                <a:solidFill>
                  <a:srgbClr val="0000FF"/>
                </a:solidFill>
                <a:ea typeface="ＭＳ Ｐゴシック" panose="020B0600070205080204" pitchFamily="34" charset="-128"/>
              </a:rPr>
              <a:t>  | (h::t) -&gt; (f h) :: (map f t);;</a:t>
            </a:r>
          </a:p>
          <a:p>
            <a:pPr eaLnBrk="1" hangingPunct="1">
              <a:lnSpc>
                <a:spcPct val="90000"/>
              </a:lnSpc>
              <a:buFont typeface="Wingdings" pitchFamily="2" charset="2"/>
              <a:buNone/>
            </a:pPr>
            <a:r>
              <a:rPr lang="en-US" altLang="en-US">
                <a:ea typeface="ＭＳ Ｐゴシック" panose="020B0600070205080204" pitchFamily="34" charset="-128"/>
              </a:rPr>
              <a:t>val map : ('a -&gt; 'b) -&gt; 'a list -&gt; 'b list = &lt;fun&gt;</a:t>
            </a:r>
          </a:p>
          <a:p>
            <a:pPr eaLnBrk="1" hangingPunct="1">
              <a:lnSpc>
                <a:spcPct val="90000"/>
              </a:lnSpc>
              <a:buFont typeface="Wingdings" pitchFamily="2" charset="2"/>
              <a:buNone/>
            </a:pPr>
            <a:r>
              <a:rPr lang="en-US" altLang="en-US">
                <a:ea typeface="ＭＳ Ｐゴシック" panose="020B0600070205080204" pitchFamily="34" charset="-128"/>
              </a:rPr>
              <a:t># </a:t>
            </a:r>
            <a:r>
              <a:rPr lang="en-US" altLang="en-US">
                <a:solidFill>
                  <a:srgbClr val="0000FF"/>
                </a:solidFill>
                <a:ea typeface="ＭＳ Ｐゴシック" panose="020B0600070205080204" pitchFamily="34" charset="-128"/>
              </a:rPr>
              <a:t>let map f list =</a:t>
            </a:r>
          </a:p>
          <a:p>
            <a:pPr eaLnBrk="1" hangingPunct="1">
              <a:lnSpc>
                <a:spcPct val="90000"/>
              </a:lnSpc>
              <a:buFont typeface="Wingdings" pitchFamily="2" charset="2"/>
              <a:buNone/>
            </a:pPr>
            <a:r>
              <a:rPr lang="en-US" altLang="en-US">
                <a:solidFill>
                  <a:srgbClr val="0000FF"/>
                </a:solidFill>
                <a:ea typeface="ＭＳ Ｐゴシック" panose="020B0600070205080204" pitchFamily="34" charset="-128"/>
              </a:rPr>
              <a:t>     List.fold_right (fun h -&gt; fun r -&gt; (f h) :: r)</a:t>
            </a:r>
          </a:p>
          <a:p>
            <a:pPr eaLnBrk="1" hangingPunct="1">
              <a:lnSpc>
                <a:spcPct val="90000"/>
              </a:lnSpc>
              <a:buFont typeface="Wingdings" pitchFamily="2" charset="2"/>
              <a:buNone/>
            </a:pPr>
            <a:r>
              <a:rPr lang="en-US" altLang="en-US">
                <a:solidFill>
                  <a:srgbClr val="0000FF"/>
                </a:solidFill>
                <a:ea typeface="ＭＳ Ｐゴシック" panose="020B0600070205080204" pitchFamily="34" charset="-128"/>
              </a:rPr>
              <a:t>                          list  [];;</a:t>
            </a:r>
          </a:p>
          <a:p>
            <a:pPr eaLnBrk="1" hangingPunct="1">
              <a:lnSpc>
                <a:spcPct val="90000"/>
              </a:lnSpc>
              <a:buFont typeface="Wingdings" pitchFamily="2" charset="2"/>
              <a:buNone/>
            </a:pPr>
            <a:r>
              <a:rPr lang="en-US" altLang="en-US">
                <a:ea typeface="ＭＳ Ｐゴシック" panose="020B0600070205080204" pitchFamily="34" charset="-128"/>
              </a:rPr>
              <a:t>val map : ('a -&gt; 'b) -&gt; 'a list -&gt; 'b list = &lt;fun&gt;</a:t>
            </a:r>
          </a:p>
          <a:p>
            <a:pPr eaLnBrk="1" hangingPunct="1">
              <a:lnSpc>
                <a:spcPct val="90000"/>
              </a:lnSpc>
              <a:buFont typeface="Wingdings" pitchFamily="2" charset="2"/>
              <a:buNone/>
            </a:pPr>
            <a:endParaRPr lang="en-US" altLang="en-US">
              <a:ea typeface="ＭＳ Ｐゴシック" panose="020B0600070205080204" pitchFamily="34" charset="-128"/>
            </a:endParaRPr>
          </a:p>
        </p:txBody>
      </p:sp>
      <p:sp>
        <p:nvSpPr>
          <p:cNvPr id="30725" name="Rectangle 5" descr="h, the pattern fro the head of the of the list">
            <a:extLst>
              <a:ext uri="{FF2B5EF4-FFF2-40B4-BE49-F238E27FC236}">
                <a16:creationId xmlns:a16="http://schemas.microsoft.com/office/drawing/2014/main" id="{243CC51C-A086-5600-B918-A710956DF7E3}"/>
              </a:ext>
            </a:extLst>
          </p:cNvPr>
          <p:cNvSpPr>
            <a:spLocks noChangeArrowheads="1"/>
          </p:cNvSpPr>
          <p:nvPr/>
        </p:nvSpPr>
        <p:spPr bwMode="auto">
          <a:xfrm>
            <a:off x="1066800" y="2813050"/>
            <a:ext cx="249238" cy="609600"/>
          </a:xfrm>
          <a:prstGeom prst="rect">
            <a:avLst/>
          </a:prstGeom>
          <a:noFill/>
          <a:ln w="3810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endParaRPr lang="en-US" altLang="en-US" sz="2800">
              <a:latin typeface="Arial" panose="020B0604020202020204" pitchFamily="34" charset="0"/>
            </a:endParaRPr>
          </a:p>
        </p:txBody>
      </p:sp>
      <p:sp>
        <p:nvSpPr>
          <p:cNvPr id="30729" name="Rectangle 9" descr="t, the pattern for the tail of the list">
            <a:extLst>
              <a:ext uri="{FF2B5EF4-FFF2-40B4-BE49-F238E27FC236}">
                <a16:creationId xmlns:a16="http://schemas.microsoft.com/office/drawing/2014/main" id="{8CF5E219-CE8C-A5A5-A2A8-68E28FD3E24C}"/>
              </a:ext>
            </a:extLst>
          </p:cNvPr>
          <p:cNvSpPr>
            <a:spLocks noChangeArrowheads="1"/>
          </p:cNvSpPr>
          <p:nvPr/>
        </p:nvSpPr>
        <p:spPr bwMode="auto">
          <a:xfrm>
            <a:off x="1600200" y="2803525"/>
            <a:ext cx="173038" cy="609600"/>
          </a:xfrm>
          <a:prstGeom prst="rect">
            <a:avLst/>
          </a:prstGeom>
          <a:noFill/>
          <a:ln w="3810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endParaRPr lang="en-US" altLang="en-US" sz="2800">
              <a:latin typeface="Arial" panose="020B0604020202020204" pitchFamily="34" charset="0"/>
            </a:endParaRPr>
          </a:p>
        </p:txBody>
      </p:sp>
      <p:sp>
        <p:nvSpPr>
          <p:cNvPr id="30727" name="Curved Up Arrow 7" descr="first">
            <a:extLst>
              <a:ext uri="{FF2B5EF4-FFF2-40B4-BE49-F238E27FC236}">
                <a16:creationId xmlns:a16="http://schemas.microsoft.com/office/drawing/2014/main" id="{83D9A7E7-6B06-A1A5-CA32-233BB4104CBB}"/>
              </a:ext>
            </a:extLst>
          </p:cNvPr>
          <p:cNvSpPr>
            <a:spLocks noChangeArrowheads="1"/>
          </p:cNvSpPr>
          <p:nvPr/>
        </p:nvSpPr>
        <p:spPr bwMode="auto">
          <a:xfrm flipV="1">
            <a:off x="1773238" y="2527300"/>
            <a:ext cx="3103562" cy="276225"/>
          </a:xfrm>
          <a:prstGeom prst="curvedUpArrow">
            <a:avLst>
              <a:gd name="adj1" fmla="val 25124"/>
              <a:gd name="adj2" fmla="val 50196"/>
              <a:gd name="adj3" fmla="val 25000"/>
            </a:avLst>
          </a:prstGeom>
          <a:solidFill>
            <a:srgbClr val="FF0000"/>
          </a:solidFill>
          <a:ln w="9525" algn="ctr">
            <a:solidFill>
              <a:srgbClr val="FF0000"/>
            </a:solidFill>
            <a:round/>
            <a:headEnd/>
            <a:tailEnd/>
          </a:ln>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endParaRPr lang="en-US" altLang="en-US" sz="2800">
              <a:latin typeface="Arial" panose="020B0604020202020204" pitchFamily="34" charset="0"/>
            </a:endParaRPr>
          </a:p>
        </p:txBody>
      </p:sp>
      <p:sp>
        <p:nvSpPr>
          <p:cNvPr id="30730" name="Rectangle 10" descr="we map f over the tali of the list">
            <a:extLst>
              <a:ext uri="{FF2B5EF4-FFF2-40B4-BE49-F238E27FC236}">
                <a16:creationId xmlns:a16="http://schemas.microsoft.com/office/drawing/2014/main" id="{D835EE77-5BB9-055A-EAD2-F05CCE5F5EB0}"/>
              </a:ext>
            </a:extLst>
          </p:cNvPr>
          <p:cNvSpPr>
            <a:spLocks noChangeArrowheads="1"/>
          </p:cNvSpPr>
          <p:nvPr/>
        </p:nvSpPr>
        <p:spPr bwMode="auto">
          <a:xfrm>
            <a:off x="3886200" y="2819400"/>
            <a:ext cx="1676400" cy="609600"/>
          </a:xfrm>
          <a:prstGeom prst="rect">
            <a:avLst/>
          </a:prstGeom>
          <a:noFill/>
          <a:ln w="3810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endParaRPr lang="en-US" altLang="en-US" sz="2800">
              <a:latin typeface="Arial" panose="020B0604020202020204" pitchFamily="34" charset="0"/>
            </a:endParaRPr>
          </a:p>
        </p:txBody>
      </p:sp>
      <p:sp>
        <p:nvSpPr>
          <p:cNvPr id="30728" name="Curved Up Arrow 8" descr="then">
            <a:extLst>
              <a:ext uri="{FF2B5EF4-FFF2-40B4-BE49-F238E27FC236}">
                <a16:creationId xmlns:a16="http://schemas.microsoft.com/office/drawing/2014/main" id="{050F8345-7DD3-E472-3F5C-95EA9988C09D}"/>
              </a:ext>
            </a:extLst>
          </p:cNvPr>
          <p:cNvSpPr>
            <a:spLocks noChangeArrowheads="1"/>
          </p:cNvSpPr>
          <p:nvPr/>
        </p:nvSpPr>
        <p:spPr bwMode="auto">
          <a:xfrm>
            <a:off x="1316038" y="3467100"/>
            <a:ext cx="1731962" cy="265113"/>
          </a:xfrm>
          <a:prstGeom prst="curvedUpArrow">
            <a:avLst>
              <a:gd name="adj1" fmla="val 25013"/>
              <a:gd name="adj2" fmla="val 49995"/>
              <a:gd name="adj3" fmla="val 25000"/>
            </a:avLst>
          </a:prstGeom>
          <a:solidFill>
            <a:srgbClr val="FF0000"/>
          </a:solidFill>
          <a:ln w="9525" algn="ctr">
            <a:solidFill>
              <a:srgbClr val="FF0000"/>
            </a:solidFill>
            <a:round/>
            <a:headEnd/>
            <a:tailEnd/>
          </a:ln>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endParaRPr lang="en-US" altLang="en-US" sz="2800">
              <a:latin typeface="Arial" panose="020B0604020202020204" pitchFamily="34" charset="0"/>
            </a:endParaRPr>
          </a:p>
        </p:txBody>
      </p:sp>
      <p:sp>
        <p:nvSpPr>
          <p:cNvPr id="30726" name="Rectangle 6" descr="we apply the function f to the head of the list and combine it with the recursive result">
            <a:extLst>
              <a:ext uri="{FF2B5EF4-FFF2-40B4-BE49-F238E27FC236}">
                <a16:creationId xmlns:a16="http://schemas.microsoft.com/office/drawing/2014/main" id="{A30C8201-AD51-76AD-485B-917988C86E3E}"/>
              </a:ext>
            </a:extLst>
          </p:cNvPr>
          <p:cNvSpPr>
            <a:spLocks noChangeArrowheads="1"/>
          </p:cNvSpPr>
          <p:nvPr/>
        </p:nvSpPr>
        <p:spPr bwMode="auto">
          <a:xfrm>
            <a:off x="2514600" y="2809875"/>
            <a:ext cx="914400" cy="609600"/>
          </a:xfrm>
          <a:prstGeom prst="rect">
            <a:avLst/>
          </a:prstGeom>
          <a:noFill/>
          <a:ln w="38100"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endParaRPr lang="en-US" altLang="en-US" sz="2800">
              <a:latin typeface="Arial" panose="020B0604020202020204"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Date Placeholder 3">
            <a:extLst>
              <a:ext uri="{FF2B5EF4-FFF2-40B4-BE49-F238E27FC236}">
                <a16:creationId xmlns:a16="http://schemas.microsoft.com/office/drawing/2014/main" id="{064C8F20-C796-0C70-A472-F33022F37C87}"/>
              </a:ext>
            </a:extLst>
          </p:cNvPr>
          <p:cNvSpPr>
            <a:spLocks noGrp="1"/>
          </p:cNvSpPr>
          <p:nvPr>
            <p:ph type="dt"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5E2EEDC8-6834-4E46-9CFD-7C397F82EAAE}" type="datetime1">
              <a:rPr lang="en-US" altLang="en-US" sz="1400" smtClean="0"/>
              <a:pPr>
                <a:spcBef>
                  <a:spcPct val="0"/>
                </a:spcBef>
                <a:buClrTx/>
                <a:buSzTx/>
                <a:buFontTx/>
                <a:buNone/>
              </a:pPr>
              <a:t>9/16/25</a:t>
            </a:fld>
            <a:endParaRPr lang="en-US" altLang="en-US" sz="1400"/>
          </a:p>
        </p:txBody>
      </p:sp>
      <p:sp>
        <p:nvSpPr>
          <p:cNvPr id="32770" name="Slide Number Placeholder 5">
            <a:extLst>
              <a:ext uri="{FF2B5EF4-FFF2-40B4-BE49-F238E27FC236}">
                <a16:creationId xmlns:a16="http://schemas.microsoft.com/office/drawing/2014/main" id="{C5429862-593C-F174-C92D-D0179B4AE208}"/>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fld id="{1F41757F-492D-3D42-866C-AFB23ADC2CAA}" type="slidenum">
              <a:rPr lang="en-US" altLang="en-US" sz="1400" smtClean="0"/>
              <a:pPr>
                <a:spcBef>
                  <a:spcPct val="0"/>
                </a:spcBef>
                <a:buClrTx/>
                <a:buSzTx/>
                <a:buFontTx/>
                <a:buNone/>
              </a:pPr>
              <a:t>9</a:t>
            </a:fld>
            <a:endParaRPr lang="en-US" altLang="en-US" sz="1400"/>
          </a:p>
        </p:txBody>
      </p:sp>
      <p:sp>
        <p:nvSpPr>
          <p:cNvPr id="32771" name="Rectangle 2">
            <a:extLst>
              <a:ext uri="{FF2B5EF4-FFF2-40B4-BE49-F238E27FC236}">
                <a16:creationId xmlns:a16="http://schemas.microsoft.com/office/drawing/2014/main" id="{56E99460-B5AC-39F5-1625-147C87A191C7}"/>
              </a:ext>
            </a:extLst>
          </p:cNvPr>
          <p:cNvSpPr>
            <a:spLocks noGrp="1" noChangeArrowheads="1"/>
          </p:cNvSpPr>
          <p:nvPr>
            <p:ph type="title"/>
          </p:nvPr>
        </p:nvSpPr>
        <p:spPr/>
        <p:txBody>
          <a:bodyPr/>
          <a:lstStyle/>
          <a:p>
            <a:pPr eaLnBrk="1" hangingPunct="1"/>
            <a:r>
              <a:rPr lang="en-US" altLang="en-US" dirty="0">
                <a:ea typeface="ＭＳ Ｐゴシック" panose="020B0600070205080204" pitchFamily="34" charset="-128"/>
              </a:rPr>
              <a:t>Mapping Recursion - Example Use</a:t>
            </a:r>
          </a:p>
        </p:txBody>
      </p:sp>
      <p:sp>
        <p:nvSpPr>
          <p:cNvPr id="32772" name="Rectangle 3">
            <a:extLst>
              <a:ext uri="{FF2B5EF4-FFF2-40B4-BE49-F238E27FC236}">
                <a16:creationId xmlns:a16="http://schemas.microsoft.com/office/drawing/2014/main" id="{7E43B456-1898-8493-40D2-B71B4933BF66}"/>
              </a:ext>
            </a:extLst>
          </p:cNvPr>
          <p:cNvSpPr>
            <a:spLocks noGrp="1" noChangeArrowheads="1"/>
          </p:cNvSpPr>
          <p:nvPr>
            <p:ph type="body" idx="1"/>
          </p:nvPr>
        </p:nvSpPr>
        <p:spPr>
          <a:xfrm>
            <a:off x="246856" y="1219200"/>
            <a:ext cx="8650288" cy="4913313"/>
          </a:xfrm>
        </p:spPr>
        <p:txBody>
          <a:bodyPr/>
          <a:lstStyle/>
          <a:p>
            <a:pPr eaLnBrk="1" hangingPunct="1">
              <a:lnSpc>
                <a:spcPct val="90000"/>
              </a:lnSpc>
            </a:pPr>
            <a:r>
              <a:rPr lang="en-US" altLang="en-US" dirty="0">
                <a:ea typeface="ＭＳ Ｐゴシック" panose="020B0600070205080204" pitchFamily="34" charset="-128"/>
              </a:rPr>
              <a:t>Can use the higher-order recursive map function instead of explicit recursion</a:t>
            </a:r>
          </a:p>
          <a:p>
            <a:pPr eaLnBrk="1" hangingPunct="1">
              <a:lnSpc>
                <a:spcPct val="90000"/>
              </a:lnSpc>
            </a:pPr>
            <a:endParaRPr lang="en-US" altLang="en-US" sz="1000" dirty="0">
              <a:ea typeface="ＭＳ Ｐゴシック" panose="020B0600070205080204" pitchFamily="34" charset="-128"/>
            </a:endParaRPr>
          </a:p>
          <a:p>
            <a:pPr eaLnBrk="1" hangingPunct="1">
              <a:lnSpc>
                <a:spcPct val="90000"/>
              </a:lnSpc>
              <a:buFont typeface="Wingdings" pitchFamily="2" charset="2"/>
              <a:buNone/>
            </a:pPr>
            <a:r>
              <a:rPr lang="en-US" altLang="en-US" dirty="0">
                <a:ea typeface="ＭＳ Ｐゴシック" panose="020B0600070205080204" pitchFamily="34" charset="-128"/>
              </a:rPr>
              <a:t>#</a:t>
            </a:r>
            <a:r>
              <a:rPr lang="en-US" altLang="en-US" dirty="0">
                <a:solidFill>
                  <a:srgbClr val="FF66FF"/>
                </a:solidFill>
                <a:ea typeface="ＭＳ Ｐゴシック" panose="020B0600070205080204" pitchFamily="34" charset="-128"/>
              </a:rPr>
              <a:t> </a:t>
            </a:r>
            <a:r>
              <a:rPr lang="en-US" altLang="en-US" dirty="0">
                <a:solidFill>
                  <a:srgbClr val="0000FF"/>
                </a:solidFill>
                <a:ea typeface="ＭＳ Ｐゴシック" panose="020B0600070205080204" pitchFamily="34" charset="-128"/>
              </a:rPr>
              <a:t>let </a:t>
            </a:r>
            <a:r>
              <a:rPr lang="en-US" altLang="en-US" dirty="0" err="1">
                <a:solidFill>
                  <a:srgbClr val="0000FF"/>
                </a:solidFill>
                <a:ea typeface="ＭＳ Ｐゴシック" panose="020B0600070205080204" pitchFamily="34" charset="-128"/>
              </a:rPr>
              <a:t>doubleList</a:t>
            </a:r>
            <a:r>
              <a:rPr lang="en-US" altLang="en-US" dirty="0">
                <a:solidFill>
                  <a:srgbClr val="0000FF"/>
                </a:solidFill>
                <a:ea typeface="ＭＳ Ｐゴシック" panose="020B0600070205080204" pitchFamily="34" charset="-128"/>
              </a:rPr>
              <a:t> list =</a:t>
            </a:r>
          </a:p>
          <a:p>
            <a:pPr eaLnBrk="1" hangingPunct="1">
              <a:lnSpc>
                <a:spcPct val="90000"/>
              </a:lnSpc>
              <a:buFont typeface="Wingdings" pitchFamily="2" charset="2"/>
              <a:buNone/>
            </a:pPr>
            <a:r>
              <a:rPr lang="en-US" altLang="en-US" dirty="0">
                <a:solidFill>
                  <a:srgbClr val="0000FF"/>
                </a:solidFill>
                <a:ea typeface="ＭＳ Ｐゴシック" panose="020B0600070205080204" pitchFamily="34" charset="-128"/>
              </a:rPr>
              <a:t>    </a:t>
            </a:r>
            <a:r>
              <a:rPr lang="en-US" altLang="en-US" dirty="0" err="1">
                <a:solidFill>
                  <a:srgbClr val="0000FF"/>
                </a:solidFill>
                <a:ea typeface="ＭＳ Ｐゴシック" panose="020B0600070205080204" pitchFamily="34" charset="-128"/>
              </a:rPr>
              <a:t>List.map</a:t>
            </a:r>
            <a:r>
              <a:rPr lang="en-US" altLang="en-US" dirty="0">
                <a:solidFill>
                  <a:srgbClr val="0000FF"/>
                </a:solidFill>
                <a:ea typeface="ＭＳ Ｐゴシック" panose="020B0600070205080204" pitchFamily="34" charset="-128"/>
              </a:rPr>
              <a:t> (fun x -&gt; 2 * x) list;;</a:t>
            </a:r>
          </a:p>
          <a:p>
            <a:pPr eaLnBrk="1" hangingPunct="1">
              <a:lnSpc>
                <a:spcPct val="90000"/>
              </a:lnSpc>
              <a:buFont typeface="Wingdings" pitchFamily="2" charset="2"/>
              <a:buNone/>
            </a:pPr>
            <a:r>
              <a:rPr lang="en-US" altLang="en-US" dirty="0" err="1">
                <a:ea typeface="ＭＳ Ｐゴシック" panose="020B0600070205080204" pitchFamily="34" charset="-128"/>
              </a:rPr>
              <a:t>val</a:t>
            </a:r>
            <a:r>
              <a:rPr lang="en-US" altLang="en-US" dirty="0">
                <a:ea typeface="ＭＳ Ｐゴシック" panose="020B0600070205080204" pitchFamily="34" charset="-128"/>
              </a:rPr>
              <a:t> </a:t>
            </a:r>
            <a:r>
              <a:rPr lang="en-US" altLang="en-US" dirty="0" err="1">
                <a:ea typeface="ＭＳ Ｐゴシック" panose="020B0600070205080204" pitchFamily="34" charset="-128"/>
              </a:rPr>
              <a:t>doubleList</a:t>
            </a:r>
            <a:r>
              <a:rPr lang="en-US" altLang="en-US" dirty="0">
                <a:ea typeface="ＭＳ Ｐゴシック" panose="020B0600070205080204" pitchFamily="34" charset="-128"/>
              </a:rPr>
              <a:t> : int list -&gt; int list = &lt;fun&gt;</a:t>
            </a:r>
          </a:p>
          <a:p>
            <a:pPr eaLnBrk="1" hangingPunct="1">
              <a:lnSpc>
                <a:spcPct val="90000"/>
              </a:lnSpc>
              <a:buFont typeface="Wingdings" pitchFamily="2" charset="2"/>
              <a:buNone/>
            </a:pPr>
            <a:r>
              <a:rPr lang="en-US" altLang="en-US" dirty="0">
                <a:ea typeface="ＭＳ Ｐゴシック" panose="020B0600070205080204" pitchFamily="34" charset="-128"/>
              </a:rPr>
              <a:t># </a:t>
            </a:r>
            <a:r>
              <a:rPr lang="en-US" altLang="en-US" dirty="0" err="1">
                <a:solidFill>
                  <a:srgbClr val="0000FF"/>
                </a:solidFill>
                <a:ea typeface="ＭＳ Ｐゴシック" panose="020B0600070205080204" pitchFamily="34" charset="-128"/>
              </a:rPr>
              <a:t>doubleList</a:t>
            </a:r>
            <a:r>
              <a:rPr lang="en-US" altLang="en-US" dirty="0">
                <a:solidFill>
                  <a:srgbClr val="0000FF"/>
                </a:solidFill>
                <a:ea typeface="ＭＳ Ｐゴシック" panose="020B0600070205080204" pitchFamily="34" charset="-128"/>
              </a:rPr>
              <a:t> [2;3;4];;</a:t>
            </a:r>
          </a:p>
          <a:p>
            <a:pPr eaLnBrk="1" hangingPunct="1">
              <a:lnSpc>
                <a:spcPct val="90000"/>
              </a:lnSpc>
              <a:buFontTx/>
              <a:buNone/>
            </a:pPr>
            <a:r>
              <a:rPr lang="en-US" altLang="en-US" dirty="0">
                <a:ea typeface="ＭＳ Ｐゴシック" panose="020B0600070205080204" pitchFamily="34" charset="-128"/>
              </a:rPr>
              <a:t>- : int list = [4; 6; 8]</a:t>
            </a:r>
          </a:p>
          <a:p>
            <a:pPr eaLnBrk="1" hangingPunct="1">
              <a:lnSpc>
                <a:spcPct val="90000"/>
              </a:lnSpc>
              <a:buFontTx/>
              <a:buChar char="-"/>
            </a:pPr>
            <a:endParaRPr lang="en-US" altLang="en-US" sz="900" dirty="0">
              <a:ea typeface="ＭＳ Ｐゴシック" panose="020B0600070205080204" pitchFamily="34" charset="-128"/>
            </a:endParaRPr>
          </a:p>
          <a:p>
            <a:pPr eaLnBrk="1" hangingPunct="1">
              <a:lnSpc>
                <a:spcPct val="90000"/>
              </a:lnSpc>
            </a:pPr>
            <a:r>
              <a:rPr lang="en-US" altLang="en-US" dirty="0">
                <a:ea typeface="ＭＳ Ｐゴシック" panose="020B0600070205080204" pitchFamily="34" charset="-128"/>
              </a:rPr>
              <a:t>Same function, but no explicit recursion</a:t>
            </a:r>
          </a:p>
        </p:txBody>
      </p:sp>
      <p:sp>
        <p:nvSpPr>
          <p:cNvPr id="32773" name="Rectangle 4">
            <a:extLst>
              <a:ext uri="{FF2B5EF4-FFF2-40B4-BE49-F238E27FC236}">
                <a16:creationId xmlns:a16="http://schemas.microsoft.com/office/drawing/2014/main" id="{AC374151-0CA7-D1D7-EE03-AE9CABAB2599}"/>
              </a:ext>
              <a:ext uri="{C183D7F6-B498-43B3-948B-1728B52AA6E4}">
                <adec:decorative xmlns:adec="http://schemas.microsoft.com/office/drawing/2017/decorative" val="1"/>
              </a:ext>
            </a:extLst>
          </p:cNvPr>
          <p:cNvSpPr>
            <a:spLocks noChangeArrowheads="1"/>
          </p:cNvSpPr>
          <p:nvPr/>
        </p:nvSpPr>
        <p:spPr bwMode="auto">
          <a:xfrm>
            <a:off x="304800" y="1219200"/>
            <a:ext cx="7772400" cy="990600"/>
          </a:xfrm>
          <a:prstGeom prst="rect">
            <a:avLst/>
          </a:prstGeom>
          <a:noFill/>
          <a:ln w="38100">
            <a:solidFill>
              <a:schemeClr val="hlink"/>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lr>
                <a:schemeClr val="folHlink"/>
              </a:buClr>
              <a:buSzPct val="60000"/>
              <a:buFont typeface="Wingdings" pitchFamily="2" charset="2"/>
              <a:buChar char="n"/>
              <a:defRPr sz="3200">
                <a:solidFill>
                  <a:schemeClr val="tx1"/>
                </a:solidFill>
                <a:latin typeface="Tahoma" panose="020B0604030504040204" pitchFamily="34" charset="0"/>
                <a:ea typeface="ＭＳ Ｐゴシック" panose="020B0600070205080204" pitchFamily="34" charset="-128"/>
              </a:defRPr>
            </a:lvl1pPr>
            <a:lvl2pPr marL="742950" indent="-285750">
              <a:spcBef>
                <a:spcPct val="20000"/>
              </a:spcBef>
              <a:buClr>
                <a:schemeClr val="hlink"/>
              </a:buClr>
              <a:buSzPct val="55000"/>
              <a:buFont typeface="Wingdings" pitchFamily="2" charset="2"/>
              <a:buChar char="n"/>
              <a:defRPr sz="2800">
                <a:solidFill>
                  <a:schemeClr val="tx1"/>
                </a:solidFill>
                <a:latin typeface="Tahoma" panose="020B0604030504040204" pitchFamily="34" charset="0"/>
                <a:ea typeface="ＭＳ Ｐゴシック" panose="020B0600070205080204" pitchFamily="34" charset="-128"/>
              </a:defRPr>
            </a:lvl2pPr>
            <a:lvl3pPr marL="1143000" indent="-228600">
              <a:spcBef>
                <a:spcPct val="20000"/>
              </a:spcBef>
              <a:buClr>
                <a:schemeClr val="folHlink"/>
              </a:buClr>
              <a:buSzPct val="50000"/>
              <a:buFont typeface="Wingdings" pitchFamily="2" charset="2"/>
              <a:buChar char="n"/>
              <a:defRPr sz="2400">
                <a:solidFill>
                  <a:schemeClr val="tx1"/>
                </a:solidFill>
                <a:latin typeface="Tahoma" panose="020B0604030504040204" pitchFamily="34" charset="0"/>
                <a:ea typeface="ＭＳ Ｐゴシック" panose="020B0600070205080204" pitchFamily="34" charset="-128"/>
              </a:defRPr>
            </a:lvl3pPr>
            <a:lvl4pPr marL="1600200" indent="-228600">
              <a:spcBef>
                <a:spcPct val="20000"/>
              </a:spcBef>
              <a:buClr>
                <a:schemeClr val="accent2"/>
              </a:buClr>
              <a:buSzPct val="55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4pPr>
            <a:lvl5pPr marL="2057400" indent="-228600">
              <a:spcBef>
                <a:spcPct val="20000"/>
              </a:spcBef>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Tahoma" panose="020B0604030504040204" pitchFamily="34" charset="0"/>
                <a:ea typeface="ＭＳ Ｐゴシック" panose="020B0600070205080204" pitchFamily="34" charset="-128"/>
              </a:defRPr>
            </a:lvl9pPr>
          </a:lstStyle>
          <a:p>
            <a:pPr>
              <a:spcBef>
                <a:spcPct val="0"/>
              </a:spcBef>
              <a:buClrTx/>
              <a:buSzTx/>
              <a:buFontTx/>
              <a:buNone/>
            </a:pPr>
            <a:endParaRPr lang="en-US" altLang="en-US" sz="2800">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277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yellow-red-blue">
  <a:themeElements>
    <a:clrScheme name="yellow-red-blue 8">
      <a:dk1>
        <a:srgbClr val="000000"/>
      </a:dk1>
      <a:lt1>
        <a:srgbClr val="FFFFFF"/>
      </a:lt1>
      <a:dk2>
        <a:srgbClr val="333399"/>
      </a:dk2>
      <a:lt2>
        <a:srgbClr val="1C1C1C"/>
      </a:lt2>
      <a:accent1>
        <a:srgbClr val="006633"/>
      </a:accent1>
      <a:accent2>
        <a:srgbClr val="FFCF01"/>
      </a:accent2>
      <a:accent3>
        <a:srgbClr val="FFFFFF"/>
      </a:accent3>
      <a:accent4>
        <a:srgbClr val="000000"/>
      </a:accent4>
      <a:accent5>
        <a:srgbClr val="AAB8AD"/>
      </a:accent5>
      <a:accent6>
        <a:srgbClr val="E7BB01"/>
      </a:accent6>
      <a:hlink>
        <a:srgbClr val="FF0000"/>
      </a:hlink>
      <a:folHlink>
        <a:srgbClr val="3333CC"/>
      </a:folHlink>
    </a:clrScheme>
    <a:fontScheme name="yellow-red-blue">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a:ln>
              <a:noFill/>
            </a:ln>
            <a:solidFill>
              <a:schemeClr val="tx1"/>
            </a:solidFill>
            <a:effectLst/>
            <a:latin typeface="Arial" charset="0"/>
          </a:defRPr>
        </a:defPPr>
      </a:lstStyle>
    </a:lnDef>
  </a:objectDefaults>
  <a:extraClrSchemeLst>
    <a:extraClrScheme>
      <a:clrScheme name="yellow-red-blue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yellow-red-blue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yellow-red-blue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yellow-red-blue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yellow-red-blue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yellow-red-blue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yellow-red-blue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yellow-red-blue 8">
        <a:dk1>
          <a:srgbClr val="000000"/>
        </a:dk1>
        <a:lt1>
          <a:srgbClr val="FFFFFF"/>
        </a:lt1>
        <a:dk2>
          <a:srgbClr val="333399"/>
        </a:dk2>
        <a:lt2>
          <a:srgbClr val="1C1C1C"/>
        </a:lt2>
        <a:accent1>
          <a:srgbClr val="006633"/>
        </a:accent1>
        <a:accent2>
          <a:srgbClr val="FFCF01"/>
        </a:accent2>
        <a:accent3>
          <a:srgbClr val="FFFFFF"/>
        </a:accent3>
        <a:accent4>
          <a:srgbClr val="000000"/>
        </a:accent4>
        <a:accent5>
          <a:srgbClr val="AAB8AD"/>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Macintosh HD:Applications:Microsoft Office X:Templates:My Templates:yellow-red-blue.pot</Template>
  <TotalTime>76336</TotalTime>
  <Words>4233</Words>
  <Application>Microsoft Macintosh PowerPoint</Application>
  <PresentationFormat>On-screen Show (4:3)</PresentationFormat>
  <Paragraphs>454</Paragraphs>
  <Slides>42</Slides>
  <Notes>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42</vt:i4>
      </vt:variant>
    </vt:vector>
  </HeadingPairs>
  <TitlesOfParts>
    <vt:vector size="49" baseType="lpstr">
      <vt:lpstr>Arial</vt:lpstr>
      <vt:lpstr>ＭＳ Ｐゴシック</vt:lpstr>
      <vt:lpstr>Tahoma</vt:lpstr>
      <vt:lpstr>Wingdings</vt:lpstr>
      <vt:lpstr>Times New Roman</vt:lpstr>
      <vt:lpstr>Symbol</vt:lpstr>
      <vt:lpstr>yellow-red-blue</vt:lpstr>
      <vt:lpstr>Programming Languages and Compilers (CS 421)</vt:lpstr>
      <vt:lpstr>Iterating over lists</vt:lpstr>
      <vt:lpstr>Tail Recursion - length</vt:lpstr>
      <vt:lpstr>Your turn: length, fold_left</vt:lpstr>
      <vt:lpstr>Folding – what it does</vt:lpstr>
      <vt:lpstr>Use of Folding operators</vt:lpstr>
      <vt:lpstr>Mapping Recursion - Definition</vt:lpstr>
      <vt:lpstr>Map is forward recursive</vt:lpstr>
      <vt:lpstr>Mapping Recursion - Example Use</vt:lpstr>
      <vt:lpstr>Continuations - What</vt:lpstr>
      <vt:lpstr>Continuations - Why</vt:lpstr>
      <vt:lpstr>Continuation Passing Style - What</vt:lpstr>
      <vt:lpstr>Terms</vt:lpstr>
      <vt:lpstr>Continuation Passing Style – Uses</vt:lpstr>
      <vt:lpstr>Why CPS?</vt:lpstr>
      <vt:lpstr>Other Uses for Continuations</vt:lpstr>
      <vt:lpstr>Example of simple CPS</vt:lpstr>
      <vt:lpstr>Simple Functions Taking Continuations</vt:lpstr>
      <vt:lpstr>Nesting Continuations</vt:lpstr>
      <vt:lpstr>add_three: a different order</vt:lpstr>
      <vt:lpstr>Recursive Functions - factorial</vt:lpstr>
      <vt:lpstr>Recursive Functions – Order of Eval</vt:lpstr>
      <vt:lpstr>Recursive Functions – CPS of Factorial</vt:lpstr>
      <vt:lpstr>CPS of Recursive Call</vt:lpstr>
      <vt:lpstr>Example: length – Order of Eval</vt:lpstr>
      <vt:lpstr>Example: CPS for length</vt:lpstr>
      <vt:lpstr>CPS for sum – Order of Eval</vt:lpstr>
      <vt:lpstr>CPS for sum - Transformation</vt:lpstr>
      <vt:lpstr>Tail recursive example: sum_all</vt:lpstr>
      <vt:lpstr>CPS for Higher Order Functions</vt:lpstr>
      <vt:lpstr>Example: all  (1 of 12)</vt:lpstr>
      <vt:lpstr>Example: all  (2 of 12)</vt:lpstr>
      <vt:lpstr>Example: all  (3 of 12)</vt:lpstr>
      <vt:lpstr>Example: all  (4 of 12)</vt:lpstr>
      <vt:lpstr>Example: all  (5 of 12)</vt:lpstr>
      <vt:lpstr>Example: all  (6 of 12)</vt:lpstr>
      <vt:lpstr>Example: all  (7 of 12)</vt:lpstr>
      <vt:lpstr>Example: all  (8 of 12)</vt:lpstr>
      <vt:lpstr>Example: all  (9 of 12)</vt:lpstr>
      <vt:lpstr>Example: all  (10 of 12)</vt:lpstr>
      <vt:lpstr>Example: all  (11 of 12)</vt:lpstr>
      <vt:lpstr>Example: all  (12 of 12)</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Programming Languages and Compilers  (CS 421)</dc:title>
  <dc:subject/>
  <dc:creator>me</dc:creator>
  <cp:keywords/>
  <dc:description/>
  <cp:lastModifiedBy>egunter@illinois.edu</cp:lastModifiedBy>
  <cp:revision>188</cp:revision>
  <cp:lastPrinted>2025-09-19T18:26:05Z</cp:lastPrinted>
  <dcterms:created xsi:type="dcterms:W3CDTF">2012-09-18T16:31:18Z</dcterms:created>
  <dcterms:modified xsi:type="dcterms:W3CDTF">2025-09-23T04:46:33Z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emplateType">
    <vt:i4>1</vt:i4>
  </property>
  <property fmtid="{D5CDD505-2E9C-101B-9397-08002B2CF9AE}" pid="3" name="GraphicType">
    <vt:i4>1</vt:i4>
  </property>
  <property fmtid="{D5CDD505-2E9C-101B-9397-08002B2CF9AE}" pid="4" name="Compression">
    <vt:i4>100</vt:i4>
  </property>
  <property fmtid="{D5CDD505-2E9C-101B-9397-08002B2CF9AE}" pid="5" name="ScreenSize">
    <vt:i4>1</vt:i4>
  </property>
  <property fmtid="{D5CDD505-2E9C-101B-9397-08002B2CF9AE}" pid="6" name="ScreenUsage">
    <vt:i4>1</vt:i4>
  </property>
  <property fmtid="{D5CDD505-2E9C-101B-9397-08002B2CF9AE}" pid="7" name="MailAddress">
    <vt:lpwstr/>
  </property>
  <property fmtid="{D5CDD505-2E9C-101B-9397-08002B2CF9AE}" pid="8" name="HomePage">
    <vt:lpwstr/>
  </property>
  <property fmtid="{D5CDD505-2E9C-101B-9397-08002B2CF9AE}" pid="9" name="Other">
    <vt:lpwstr/>
  </property>
  <property fmtid="{D5CDD505-2E9C-101B-9397-08002B2CF9AE}" pid="10" name="DownloadOriginal">
    <vt:bool>true</vt:bool>
  </property>
  <property fmtid="{D5CDD505-2E9C-101B-9397-08002B2CF9AE}" pid="11" name="DownloadIEButton">
    <vt:bool>true</vt:bool>
  </property>
  <property fmtid="{D5CDD505-2E9C-101B-9397-08002B2CF9AE}" pid="12" name="UseBrowserColor">
    <vt:bool>true</vt:bool>
  </property>
  <property fmtid="{D5CDD505-2E9C-101B-9397-08002B2CF9AE}" pid="13" name="BackColor">
    <vt:i4>16384</vt:i4>
  </property>
  <property fmtid="{D5CDD505-2E9C-101B-9397-08002B2CF9AE}" pid="14" name="TextColor">
    <vt:i4>65535</vt:i4>
  </property>
  <property fmtid="{D5CDD505-2E9C-101B-9397-08002B2CF9AE}" pid="15" name="LinkColor">
    <vt:i4>16777215</vt:i4>
  </property>
  <property fmtid="{D5CDD505-2E9C-101B-9397-08002B2CF9AE}" pid="16" name="VisitedColor">
    <vt:i4>16711808</vt:i4>
  </property>
  <property fmtid="{D5CDD505-2E9C-101B-9397-08002B2CF9AE}" pid="17" name="TransparentButton">
    <vt:i4>0</vt:i4>
  </property>
  <property fmtid="{D5CDD505-2E9C-101B-9397-08002B2CF9AE}" pid="18" name="ButtonType">
    <vt:i4>3</vt:i4>
  </property>
  <property fmtid="{D5CDD505-2E9C-101B-9397-08002B2CF9AE}" pid="19" name="ShowNotes">
    <vt:bool>true</vt:bool>
  </property>
  <property fmtid="{D5CDD505-2E9C-101B-9397-08002B2CF9AE}" pid="20" name="NavBtnPos">
    <vt:i4>1</vt:i4>
  </property>
  <property fmtid="{D5CDD505-2E9C-101B-9397-08002B2CF9AE}" pid="21" name="OutputDir">
    <vt:lpwstr>C:\My Documents</vt:lpwstr>
  </property>
</Properties>
</file>