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26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15"/>
    <p:restoredTop sz="94617"/>
  </p:normalViewPr>
  <p:slideViewPr>
    <p:cSldViewPr snapToGrid="0" snapToObjects="1">
      <p:cViewPr varScale="1">
        <p:scale>
          <a:sx n="92" d="100"/>
          <a:sy n="92" d="100"/>
        </p:scale>
        <p:origin x="96" y="52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58F24-6943-184A-86F4-4712131DFE44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4E96A-D8A4-2141-9231-91DBF2139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53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31053" y="793376"/>
            <a:ext cx="11335870" cy="693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4000" b="1" i="0">
                <a:latin typeface="Avenir Next Demi Bold" charset="0"/>
                <a:ea typeface="Avenir Next Demi Bold" charset="0"/>
                <a:cs typeface="Avenir Next Demi Bold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96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835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06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00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2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065" y="1825625"/>
            <a:ext cx="11335869" cy="42927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30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7472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065" y="1825625"/>
            <a:ext cx="5591735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91735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41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029" y="355600"/>
            <a:ext cx="1133587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7030" y="1681163"/>
            <a:ext cx="556054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030" y="2505075"/>
            <a:ext cx="556054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007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60070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8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40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378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_BuildingCrop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37" y="2712144"/>
            <a:ext cx="12194737" cy="1812951"/>
          </a:xfrm>
          <a:prstGeom prst="rect">
            <a:avLst/>
          </a:prstGeom>
        </p:spPr>
      </p:pic>
      <p:pic>
        <p:nvPicPr>
          <p:cNvPr id="9" name="Picture 8" descr="master_bottom2.eps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591"/>
          <a:stretch/>
        </p:blipFill>
        <p:spPr>
          <a:xfrm>
            <a:off x="0" y="5741894"/>
            <a:ext cx="12216177" cy="1116106"/>
          </a:xfrm>
          <a:prstGeom prst="rect">
            <a:avLst/>
          </a:prstGeom>
        </p:spPr>
      </p:pic>
      <p:pic>
        <p:nvPicPr>
          <p:cNvPr id="10" name="Picture 9" descr="master_bottom2.eps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9789"/>
          <a:stretch/>
        </p:blipFill>
        <p:spPr>
          <a:xfrm>
            <a:off x="0" y="4525095"/>
            <a:ext cx="12216177" cy="1230246"/>
          </a:xfrm>
          <a:prstGeom prst="rect">
            <a:avLst/>
          </a:prstGeom>
        </p:spPr>
      </p:pic>
      <p:pic>
        <p:nvPicPr>
          <p:cNvPr id="11" name="Picture 10" descr="master_bluesidebar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7400"/>
            <a:ext cx="101600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7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065" y="324784"/>
            <a:ext cx="113358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065" y="1825624"/>
            <a:ext cx="11335869" cy="4413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master_bottom2.eps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14" b="7595"/>
          <a:stretch/>
        </p:blipFill>
        <p:spPr>
          <a:xfrm>
            <a:off x="0" y="6239434"/>
            <a:ext cx="12216177" cy="618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16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venir Next" charset="0"/>
          <a:ea typeface="Avenir Next" charset="0"/>
          <a:cs typeface="Avenir Nex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venir Next" charset="0"/>
          <a:ea typeface="Avenir Next" charset="0"/>
          <a:cs typeface="Avenir Nex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venir Next" charset="0"/>
          <a:ea typeface="Avenir Next" charset="0"/>
          <a:cs typeface="Avenir Nex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venir Next" charset="0"/>
          <a:ea typeface="Avenir Next" charset="0"/>
          <a:cs typeface="Avenir Nex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venir Next" charset="0"/>
          <a:ea typeface="Avenir Next" charset="0"/>
          <a:cs typeface="Avenir Nex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venir Next" charset="0"/>
          <a:ea typeface="Avenir Next" charset="0"/>
          <a:cs typeface="Avenir Nex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53" y="793375"/>
            <a:ext cx="11335870" cy="1209991"/>
          </a:xfrm>
        </p:spPr>
        <p:txBody>
          <a:bodyPr>
            <a:normAutofit/>
          </a:bodyPr>
          <a:lstStyle/>
          <a:p>
            <a:r>
              <a:rPr lang="en-US" dirty="0" smtClean="0"/>
              <a:t>ECE 445</a:t>
            </a:r>
            <a:r>
              <a:rPr lang="en-US" dirty="0"/>
              <a:t> </a:t>
            </a:r>
            <a:r>
              <a:rPr lang="en-US" dirty="0" smtClean="0"/>
              <a:t>Student Contract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b="0" dirty="0" smtClean="0">
                <a:solidFill>
                  <a:schemeClr val="accent5"/>
                </a:solidFill>
              </a:rPr>
              <a:t>Arne Fliflet, Spring 2023</a:t>
            </a:r>
            <a:endParaRPr lang="en-US" sz="3200" b="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79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064" y="179312"/>
            <a:ext cx="11335870" cy="1325563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Motivation for student contract is to promote fair distribution of project work and effective teamwork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065" y="1650346"/>
            <a:ext cx="11335869" cy="454263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Project team will prepare contract using a template we </a:t>
            </a:r>
            <a:r>
              <a:rPr lang="en-US" dirty="0" smtClean="0"/>
              <a:t>provide</a:t>
            </a:r>
            <a:endParaRPr lang="en-US" dirty="0" smtClean="0"/>
          </a:p>
          <a:p>
            <a:r>
              <a:rPr lang="en-US" dirty="0" smtClean="0"/>
              <a:t>Adapted from the ECE 110 student contract</a:t>
            </a:r>
            <a:endParaRPr lang="en-US" dirty="0"/>
          </a:p>
          <a:p>
            <a:r>
              <a:rPr lang="en-US" dirty="0" smtClean="0"/>
              <a:t>Signed contract due with Design Document</a:t>
            </a:r>
          </a:p>
          <a:p>
            <a:r>
              <a:rPr lang="en-US" dirty="0" smtClean="0"/>
              <a:t>Will include</a:t>
            </a:r>
          </a:p>
          <a:p>
            <a:pPr lvl="1"/>
            <a:r>
              <a:rPr lang="en-US" dirty="0" smtClean="0"/>
              <a:t>Expectations for each member</a:t>
            </a:r>
          </a:p>
          <a:p>
            <a:pPr lvl="1"/>
            <a:r>
              <a:rPr lang="en-US" dirty="0" smtClean="0"/>
              <a:t>Roles for each member</a:t>
            </a:r>
          </a:p>
          <a:p>
            <a:pPr lvl="1"/>
            <a:r>
              <a:rPr lang="en-US" dirty="0" smtClean="0"/>
              <a:t>Who will set the agenda</a:t>
            </a:r>
          </a:p>
          <a:p>
            <a:pPr lvl="1"/>
            <a:r>
              <a:rPr lang="en-US" dirty="0" smtClean="0"/>
              <a:t>Process and penalties for dealing with team issues</a:t>
            </a:r>
          </a:p>
          <a:p>
            <a:pPr lvl="1"/>
            <a:r>
              <a:rPr lang="en-US" dirty="0" smtClean="0"/>
              <a:t>Agreement on using final peer assessment for grade adjustment</a:t>
            </a:r>
          </a:p>
          <a:p>
            <a:r>
              <a:rPr lang="en-US" dirty="0" smtClean="0"/>
              <a:t>Predicated on giving team members the benefit of the doubt </a:t>
            </a:r>
            <a:r>
              <a:rPr lang="en-US" smtClean="0"/>
              <a:t>and the </a:t>
            </a:r>
            <a:r>
              <a:rPr lang="en-US" dirty="0" smtClean="0"/>
              <a:t>opportunity to explain themselves when issues arise</a:t>
            </a:r>
          </a:p>
        </p:txBody>
      </p:sp>
    </p:spTree>
    <p:extLst>
      <p:ext uri="{BB962C8B-B14F-4D97-AF65-F5344CB8AC3E}">
        <p14:creationId xmlns:p14="http://schemas.microsoft.com/office/powerpoint/2010/main" val="281421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E Illinoi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1C7C491-508C-E44D-8FC9-7C0FF0C5DDF4}" vid="{2EF5AD22-EC08-1C4F-8696-7C8A1AB279B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1C7C491-508C-E44D-8FC9-7C0FF0C5DDF4}" vid="{90AC62C4-1C46-8D46-8895-740A8DDA9B1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ECE Illinois</Template>
  <TotalTime>414</TotalTime>
  <Words>99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Avenir Next</vt:lpstr>
      <vt:lpstr>Avenir Next Demi Bold</vt:lpstr>
      <vt:lpstr>Calibri</vt:lpstr>
      <vt:lpstr>ECE Illinois</vt:lpstr>
      <vt:lpstr>Custom Design</vt:lpstr>
      <vt:lpstr>ECE 445 Student Contract Arne Fliflet, Spring 2023</vt:lpstr>
      <vt:lpstr>Motivation for student contract is to promote fair distribution of project work and effective teamwork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and ECE 445</dc:title>
  <dc:creator>Jonathan Makela</dc:creator>
  <cp:lastModifiedBy>Fliflet, Arne Woolsey</cp:lastModifiedBy>
  <cp:revision>36</cp:revision>
  <dcterms:created xsi:type="dcterms:W3CDTF">2016-09-06T17:27:21Z</dcterms:created>
  <dcterms:modified xsi:type="dcterms:W3CDTF">2023-01-24T19:16:53Z</dcterms:modified>
</cp:coreProperties>
</file>