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87D1950-98B6-4E64-96B5-D036CBE899F3}">
  <a:tblStyle styleId="{087D1950-98B6-4E64-96B5-D036CBE899F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087878BF-8202-46C6-B5AE-8800A5D580D0}"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0" Type="http://schemas.openxmlformats.org/officeDocument/2006/relationships/slide" Target="slides/slide24.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d0c29ed5a6_0_193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g2d0c29ed5a6_0_19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d0c29ed5a6_0_27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Damani</a:t>
            </a:r>
            <a:endParaRPr/>
          </a:p>
        </p:txBody>
      </p:sp>
      <p:sp>
        <p:nvSpPr>
          <p:cNvPr id="309" name="Google Shape;309;g2d0c29ed5a6_0_27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d0c29ed5a6_0_33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Damani</a:t>
            </a:r>
            <a:endParaRPr/>
          </a:p>
        </p:txBody>
      </p:sp>
      <p:sp>
        <p:nvSpPr>
          <p:cNvPr id="322" name="Google Shape;322;g2d0c29ed5a6_0_33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d0c29ed5a6_0_34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Raunak</a:t>
            </a:r>
            <a:endParaRPr/>
          </a:p>
        </p:txBody>
      </p:sp>
      <p:sp>
        <p:nvSpPr>
          <p:cNvPr id="335" name="Google Shape;335;g2d0c29ed5a6_0_34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d0c29ed5a6_0_34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Raunak</a:t>
            </a:r>
            <a:endParaRPr/>
          </a:p>
        </p:txBody>
      </p:sp>
      <p:sp>
        <p:nvSpPr>
          <p:cNvPr id="348" name="Google Shape;348;g2d0c29ed5a6_0_34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d0c29ed5a6_0_34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Raunak</a:t>
            </a:r>
            <a:endParaRPr/>
          </a:p>
        </p:txBody>
      </p:sp>
      <p:sp>
        <p:nvSpPr>
          <p:cNvPr id="359" name="Google Shape;359;g2d0c29ed5a6_0_34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d0c29ed5a6_0_30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Shrijan	</a:t>
            </a:r>
            <a:endParaRPr/>
          </a:p>
        </p:txBody>
      </p:sp>
      <p:sp>
        <p:nvSpPr>
          <p:cNvPr id="372" name="Google Shape;372;g2d0c29ed5a6_0_30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d0c29ed5a6_0_29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Shrijan</a:t>
            </a:r>
            <a:endParaRPr/>
          </a:p>
        </p:txBody>
      </p:sp>
      <p:sp>
        <p:nvSpPr>
          <p:cNvPr id="385" name="Google Shape;385;g2d0c29ed5a6_0_29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2d0c29ed5a6_0_30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Damani</a:t>
            </a:r>
            <a:endParaRPr/>
          </a:p>
        </p:txBody>
      </p:sp>
      <p:sp>
        <p:nvSpPr>
          <p:cNvPr id="399" name="Google Shape;399;g2d0c29ed5a6_0_30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d0c29ed5a6_0_30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Raunak</a:t>
            </a:r>
            <a:endParaRPr/>
          </a:p>
        </p:txBody>
      </p:sp>
      <p:sp>
        <p:nvSpPr>
          <p:cNvPr id="413" name="Google Shape;413;g2d0c29ed5a6_0_30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d0dd673485_0_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Raunak</a:t>
            </a:r>
            <a:endParaRPr/>
          </a:p>
        </p:txBody>
      </p:sp>
      <p:sp>
        <p:nvSpPr>
          <p:cNvPr id="428" name="Google Shape;428;g2d0dd673485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d0c29ed5a6_0_225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Raunak</a:t>
            </a:r>
            <a:endParaRPr/>
          </a:p>
        </p:txBody>
      </p:sp>
      <p:sp>
        <p:nvSpPr>
          <p:cNvPr id="208" name="Google Shape;208;g2d0c29ed5a6_0_22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2d0c29ed5a6_0_30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Damani</a:t>
            </a:r>
            <a:endParaRPr/>
          </a:p>
        </p:txBody>
      </p:sp>
      <p:sp>
        <p:nvSpPr>
          <p:cNvPr id="441" name="Google Shape;441;g2d0c29ed5a6_0_30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2d0c29ed5a6_0_31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Damani</a:t>
            </a:r>
            <a:endParaRPr/>
          </a:p>
        </p:txBody>
      </p:sp>
      <p:sp>
        <p:nvSpPr>
          <p:cNvPr id="453" name="Google Shape;453;g2d0c29ed5a6_0_3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2d0c29ed5a6_0_33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Damani</a:t>
            </a:r>
            <a:endParaRPr/>
          </a:p>
        </p:txBody>
      </p:sp>
      <p:sp>
        <p:nvSpPr>
          <p:cNvPr id="465" name="Google Shape;465;g2d0c29ed5a6_0_33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d0c29ed5a6_0_320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Shrijan</a:t>
            </a:r>
            <a:endParaRPr/>
          </a:p>
        </p:txBody>
      </p:sp>
      <p:sp>
        <p:nvSpPr>
          <p:cNvPr id="476" name="Google Shape;476;g2d0c29ed5a6_0_32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2d0c29ed5a6_0_313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g2d0c29ed5a6_0_3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d0c29ed5a6_0_21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Damani</a:t>
            </a:r>
            <a:endParaRPr/>
          </a:p>
        </p:txBody>
      </p:sp>
      <p:sp>
        <p:nvSpPr>
          <p:cNvPr id="224" name="Google Shape;224;g2d0c29ed5a6_0_21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d0c29ed5a6_0_32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Damani</a:t>
            </a:r>
            <a:endParaRPr/>
          </a:p>
        </p:txBody>
      </p:sp>
      <p:sp>
        <p:nvSpPr>
          <p:cNvPr id="235" name="Google Shape;235;g2d0c29ed5a6_0_32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d0c29ed5a6_0_27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Shrijan</a:t>
            </a:r>
            <a:endParaRPr/>
          </a:p>
        </p:txBody>
      </p:sp>
      <p:sp>
        <p:nvSpPr>
          <p:cNvPr id="250" name="Google Shape;250;g2d0c29ed5a6_0_27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d0c29ed5a6_0_250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Raunak</a:t>
            </a:r>
            <a:endParaRPr/>
          </a:p>
        </p:txBody>
      </p:sp>
      <p:sp>
        <p:nvSpPr>
          <p:cNvPr id="262" name="Google Shape;262;g2d0c29ed5a6_0_25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d0c29ed5a6_0_258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Raunak</a:t>
            </a:r>
            <a:endParaRPr/>
          </a:p>
        </p:txBody>
      </p:sp>
      <p:sp>
        <p:nvSpPr>
          <p:cNvPr id="273" name="Google Shape;273;g2d0c29ed5a6_0_25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d0c29ed5a6_0_259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Shrijan</a:t>
            </a:r>
            <a:endParaRPr/>
          </a:p>
        </p:txBody>
      </p:sp>
      <p:sp>
        <p:nvSpPr>
          <p:cNvPr id="284" name="Google Shape;284;g2d0c29ed5a6_0_25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d0c29ed5a6_0_27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Shrijan</a:t>
            </a:r>
            <a:endParaRPr/>
          </a:p>
        </p:txBody>
      </p:sp>
      <p:sp>
        <p:nvSpPr>
          <p:cNvPr id="297" name="Google Shape;297;g2d0c29ed5a6_0_27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 name="Google Shape;13;p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4" name="Google Shape;14;p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8" name="Shape 68"/>
        <p:cNvGrpSpPr/>
        <p:nvPr/>
      </p:nvGrpSpPr>
      <p:grpSpPr>
        <a:xfrm>
          <a:off x="0" y="0"/>
          <a:ext cx="0" cy="0"/>
          <a:chOff x="0" y="0"/>
          <a:chExt cx="0" cy="0"/>
        </a:xfrm>
      </p:grpSpPr>
      <p:sp>
        <p:nvSpPr>
          <p:cNvPr id="69" name="Google Shape;69;p11"/>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0" name="Google Shape;70;p11"/>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1" name="Google Shape;71;p1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2" name="Google Shape;72;p1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3" name="Google Shape;73;p1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4" name="Shape 74"/>
        <p:cNvGrpSpPr/>
        <p:nvPr/>
      </p:nvGrpSpPr>
      <p:grpSpPr>
        <a:xfrm>
          <a:off x="0" y="0"/>
          <a:ext cx="0" cy="0"/>
          <a:chOff x="0" y="0"/>
          <a:chExt cx="0" cy="0"/>
        </a:xfrm>
      </p:grpSpPr>
      <p:cxnSp>
        <p:nvCxnSpPr>
          <p:cNvPr id="75" name="Google Shape;75;p12"/>
          <p:cNvCxnSpPr/>
          <p:nvPr/>
        </p:nvCxnSpPr>
        <p:spPr>
          <a:xfrm>
            <a:off x="4278300" y="2751163"/>
            <a:ext cx="587400" cy="0"/>
          </a:xfrm>
          <a:prstGeom prst="straightConnector1">
            <a:avLst/>
          </a:prstGeom>
          <a:noFill/>
          <a:ln cap="flat" cmpd="sng" w="76200">
            <a:solidFill>
              <a:schemeClr val="dk1"/>
            </a:solidFill>
            <a:prstDash val="solid"/>
            <a:round/>
            <a:headEnd len="sm" w="sm" type="none"/>
            <a:tailEnd len="sm" w="sm" type="none"/>
          </a:ln>
        </p:spPr>
      </p:cxnSp>
      <p:sp>
        <p:nvSpPr>
          <p:cNvPr id="76" name="Google Shape;76;p12"/>
          <p:cNvSpPr txBox="1"/>
          <p:nvPr>
            <p:ph type="ctrTitle"/>
          </p:nvPr>
        </p:nvSpPr>
        <p:spPr>
          <a:xfrm>
            <a:off x="311700" y="595975"/>
            <a:ext cx="8520600" cy="1957800"/>
          </a:xfrm>
          <a:prstGeom prst="rect">
            <a:avLst/>
          </a:prstGeom>
        </p:spPr>
        <p:txBody>
          <a:bodyPr anchorCtr="0" anchor="b" bIns="34275" lIns="68575" spcFirstLastPara="1" rIns="68575" wrap="square" tIns="34275">
            <a:normAutofit/>
          </a:bodyPr>
          <a:lstStyle>
            <a:lvl1pPr lvl="0" rtl="0" algn="ctr">
              <a:spcBef>
                <a:spcPts val="0"/>
              </a:spcBef>
              <a:spcAft>
                <a:spcPts val="0"/>
              </a:spcAft>
              <a:buSzPts val="5400"/>
              <a:buNone/>
              <a:defRPr sz="5400"/>
            </a:lvl1pPr>
            <a:lvl2pPr lvl="1" rtl="0" algn="ctr">
              <a:spcBef>
                <a:spcPts val="0"/>
              </a:spcBef>
              <a:spcAft>
                <a:spcPts val="0"/>
              </a:spcAft>
              <a:buSzPts val="5400"/>
              <a:buNone/>
              <a:defRPr sz="5400"/>
            </a:lvl2pPr>
            <a:lvl3pPr lvl="2" rtl="0" algn="ctr">
              <a:spcBef>
                <a:spcPts val="0"/>
              </a:spcBef>
              <a:spcAft>
                <a:spcPts val="0"/>
              </a:spcAft>
              <a:buSzPts val="5400"/>
              <a:buNone/>
              <a:defRPr sz="5400"/>
            </a:lvl3pPr>
            <a:lvl4pPr lvl="3" rtl="0" algn="ctr">
              <a:spcBef>
                <a:spcPts val="0"/>
              </a:spcBef>
              <a:spcAft>
                <a:spcPts val="0"/>
              </a:spcAft>
              <a:buSzPts val="5400"/>
              <a:buNone/>
              <a:defRPr sz="5400"/>
            </a:lvl4pPr>
            <a:lvl5pPr lvl="4" rtl="0" algn="ctr">
              <a:spcBef>
                <a:spcPts val="0"/>
              </a:spcBef>
              <a:spcAft>
                <a:spcPts val="0"/>
              </a:spcAft>
              <a:buSzPts val="5400"/>
              <a:buNone/>
              <a:defRPr sz="5400"/>
            </a:lvl5pPr>
            <a:lvl6pPr lvl="5" rtl="0" algn="ctr">
              <a:spcBef>
                <a:spcPts val="0"/>
              </a:spcBef>
              <a:spcAft>
                <a:spcPts val="0"/>
              </a:spcAft>
              <a:buSzPts val="5400"/>
              <a:buNone/>
              <a:defRPr sz="5400"/>
            </a:lvl6pPr>
            <a:lvl7pPr lvl="6" rtl="0" algn="ctr">
              <a:spcBef>
                <a:spcPts val="0"/>
              </a:spcBef>
              <a:spcAft>
                <a:spcPts val="0"/>
              </a:spcAft>
              <a:buSzPts val="5400"/>
              <a:buNone/>
              <a:defRPr sz="5400"/>
            </a:lvl7pPr>
            <a:lvl8pPr lvl="7" rtl="0" algn="ctr">
              <a:spcBef>
                <a:spcPts val="0"/>
              </a:spcBef>
              <a:spcAft>
                <a:spcPts val="0"/>
              </a:spcAft>
              <a:buSzPts val="5400"/>
              <a:buNone/>
              <a:defRPr sz="5400"/>
            </a:lvl8pPr>
            <a:lvl9pPr lvl="8" rtl="0" algn="ctr">
              <a:spcBef>
                <a:spcPts val="0"/>
              </a:spcBef>
              <a:spcAft>
                <a:spcPts val="0"/>
              </a:spcAft>
              <a:buSzPts val="5400"/>
              <a:buNone/>
              <a:defRPr sz="5400"/>
            </a:lvl9pPr>
          </a:lstStyle>
          <a:p/>
        </p:txBody>
      </p:sp>
      <p:sp>
        <p:nvSpPr>
          <p:cNvPr id="77" name="Google Shape;77;p12"/>
          <p:cNvSpPr txBox="1"/>
          <p:nvPr>
            <p:ph idx="1" type="subTitle"/>
          </p:nvPr>
        </p:nvSpPr>
        <p:spPr>
          <a:xfrm>
            <a:off x="311700" y="3165823"/>
            <a:ext cx="8520600" cy="733500"/>
          </a:xfrm>
          <a:prstGeom prst="rect">
            <a:avLst/>
          </a:prstGeom>
        </p:spPr>
        <p:txBody>
          <a:bodyPr anchorCtr="0" anchor="t" bIns="34275" lIns="68575" spcFirstLastPara="1" rIns="68575" wrap="square" tIns="34275">
            <a:normAutofit/>
          </a:bodyPr>
          <a:lstStyle>
            <a:lvl1pPr lvl="0" rtl="0" algn="ctr">
              <a:lnSpc>
                <a:spcPct val="100000"/>
              </a:lnSpc>
              <a:spcBef>
                <a:spcPts val="800"/>
              </a:spcBef>
              <a:spcAft>
                <a:spcPts val="0"/>
              </a:spcAft>
              <a:buSzPts val="2400"/>
              <a:buNone/>
              <a:defRPr sz="2400"/>
            </a:lvl1pPr>
            <a:lvl2pPr lvl="1" rtl="0" algn="ctr">
              <a:lnSpc>
                <a:spcPct val="100000"/>
              </a:lnSpc>
              <a:spcBef>
                <a:spcPts val="400"/>
              </a:spcBef>
              <a:spcAft>
                <a:spcPts val="0"/>
              </a:spcAft>
              <a:buSzPts val="2400"/>
              <a:buNone/>
              <a:defRPr sz="2400"/>
            </a:lvl2pPr>
            <a:lvl3pPr lvl="2" rtl="0" algn="ctr">
              <a:lnSpc>
                <a:spcPct val="100000"/>
              </a:lnSpc>
              <a:spcBef>
                <a:spcPts val="400"/>
              </a:spcBef>
              <a:spcAft>
                <a:spcPts val="0"/>
              </a:spcAft>
              <a:buSzPts val="2400"/>
              <a:buNone/>
              <a:defRPr sz="2400"/>
            </a:lvl3pPr>
            <a:lvl4pPr lvl="3" rtl="0" algn="ctr">
              <a:lnSpc>
                <a:spcPct val="100000"/>
              </a:lnSpc>
              <a:spcBef>
                <a:spcPts val="400"/>
              </a:spcBef>
              <a:spcAft>
                <a:spcPts val="0"/>
              </a:spcAft>
              <a:buSzPts val="2400"/>
              <a:buNone/>
              <a:defRPr sz="2400"/>
            </a:lvl4pPr>
            <a:lvl5pPr lvl="4" rtl="0" algn="ctr">
              <a:lnSpc>
                <a:spcPct val="100000"/>
              </a:lnSpc>
              <a:spcBef>
                <a:spcPts val="400"/>
              </a:spcBef>
              <a:spcAft>
                <a:spcPts val="0"/>
              </a:spcAft>
              <a:buSzPts val="2400"/>
              <a:buNone/>
              <a:defRPr sz="2400"/>
            </a:lvl5pPr>
            <a:lvl6pPr lvl="5" rtl="0" algn="ctr">
              <a:lnSpc>
                <a:spcPct val="100000"/>
              </a:lnSpc>
              <a:spcBef>
                <a:spcPts val="400"/>
              </a:spcBef>
              <a:spcAft>
                <a:spcPts val="0"/>
              </a:spcAft>
              <a:buSzPts val="2400"/>
              <a:buNone/>
              <a:defRPr sz="2400"/>
            </a:lvl6pPr>
            <a:lvl7pPr lvl="6" rtl="0" algn="ctr">
              <a:lnSpc>
                <a:spcPct val="100000"/>
              </a:lnSpc>
              <a:spcBef>
                <a:spcPts val="400"/>
              </a:spcBef>
              <a:spcAft>
                <a:spcPts val="0"/>
              </a:spcAft>
              <a:buSzPts val="2400"/>
              <a:buNone/>
              <a:defRPr sz="2400"/>
            </a:lvl7pPr>
            <a:lvl8pPr lvl="7" rtl="0" algn="ctr">
              <a:lnSpc>
                <a:spcPct val="100000"/>
              </a:lnSpc>
              <a:spcBef>
                <a:spcPts val="400"/>
              </a:spcBef>
              <a:spcAft>
                <a:spcPts val="0"/>
              </a:spcAft>
              <a:buSzPts val="2400"/>
              <a:buNone/>
              <a:defRPr sz="2400"/>
            </a:lvl8pPr>
            <a:lvl9pPr lvl="8" rtl="0" algn="ctr">
              <a:lnSpc>
                <a:spcPct val="100000"/>
              </a:lnSpc>
              <a:spcBef>
                <a:spcPts val="400"/>
              </a:spcBef>
              <a:spcAft>
                <a:spcPts val="0"/>
              </a:spcAft>
              <a:buSzPts val="2400"/>
              <a:buNone/>
              <a:defRPr sz="2400"/>
            </a:lvl9pPr>
          </a:lstStyle>
          <a:p/>
        </p:txBody>
      </p:sp>
      <p:sp>
        <p:nvSpPr>
          <p:cNvPr id="78" name="Google Shape;78;p12"/>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9" name="Shape 79"/>
        <p:cNvGrpSpPr/>
        <p:nvPr/>
      </p:nvGrpSpPr>
      <p:grpSpPr>
        <a:xfrm>
          <a:off x="0" y="0"/>
          <a:ext cx="0" cy="0"/>
          <a:chOff x="0" y="0"/>
          <a:chExt cx="0" cy="0"/>
        </a:xfrm>
      </p:grpSpPr>
      <p:sp>
        <p:nvSpPr>
          <p:cNvPr id="80" name="Google Shape;80;p13"/>
          <p:cNvSpPr txBox="1"/>
          <p:nvPr>
            <p:ph type="title"/>
          </p:nvPr>
        </p:nvSpPr>
        <p:spPr>
          <a:xfrm>
            <a:off x="311700" y="445025"/>
            <a:ext cx="8520600" cy="572700"/>
          </a:xfrm>
          <a:prstGeom prst="rect">
            <a:avLst/>
          </a:prstGeom>
        </p:spPr>
        <p:txBody>
          <a:bodyPr anchorCtr="0" anchor="ctr" bIns="34275" lIns="68575" spcFirstLastPara="1" rIns="68575" wrap="square" tIns="34275">
            <a:norm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1" name="Google Shape;81;p13"/>
          <p:cNvSpPr txBox="1"/>
          <p:nvPr>
            <p:ph idx="1" type="body"/>
          </p:nvPr>
        </p:nvSpPr>
        <p:spPr>
          <a:xfrm>
            <a:off x="311700" y="1152475"/>
            <a:ext cx="8520600" cy="3416400"/>
          </a:xfrm>
          <a:prstGeom prst="rect">
            <a:avLst/>
          </a:prstGeom>
        </p:spPr>
        <p:txBody>
          <a:bodyPr anchorCtr="0" anchor="t" bIns="34275" lIns="68575" spcFirstLastPara="1" rIns="68575" wrap="square" tIns="34275">
            <a:normAutofit/>
          </a:bodyPr>
          <a:lstStyle>
            <a:lvl1pPr indent="-361950" lvl="0" marL="457200" rtl="0">
              <a:spcBef>
                <a:spcPts val="800"/>
              </a:spcBef>
              <a:spcAft>
                <a:spcPts val="0"/>
              </a:spcAft>
              <a:buSzPts val="2100"/>
              <a:buChar char="•"/>
              <a:defRPr/>
            </a:lvl1pPr>
            <a:lvl2pPr indent="-342900" lvl="1" marL="914400" rtl="0">
              <a:spcBef>
                <a:spcPts val="400"/>
              </a:spcBef>
              <a:spcAft>
                <a:spcPts val="0"/>
              </a:spcAft>
              <a:buSzPts val="1800"/>
              <a:buChar char="•"/>
              <a:defRPr/>
            </a:lvl2pPr>
            <a:lvl3pPr indent="-323850" lvl="2" marL="1371600" rtl="0">
              <a:spcBef>
                <a:spcPts val="400"/>
              </a:spcBef>
              <a:spcAft>
                <a:spcPts val="0"/>
              </a:spcAft>
              <a:buSzPts val="1500"/>
              <a:buChar char="•"/>
              <a:defRPr/>
            </a:lvl3pPr>
            <a:lvl4pPr indent="-317500" lvl="3" marL="1828800" rtl="0">
              <a:spcBef>
                <a:spcPts val="400"/>
              </a:spcBef>
              <a:spcAft>
                <a:spcPts val="0"/>
              </a:spcAft>
              <a:buSzPts val="1400"/>
              <a:buChar char="•"/>
              <a:defRPr/>
            </a:lvl4pPr>
            <a:lvl5pPr indent="-317500" lvl="4" marL="2286000" rtl="0">
              <a:spcBef>
                <a:spcPts val="400"/>
              </a:spcBef>
              <a:spcAft>
                <a:spcPts val="0"/>
              </a:spcAft>
              <a:buSzPts val="1400"/>
              <a:buChar char="•"/>
              <a:defRPr/>
            </a:lvl5pPr>
            <a:lvl6pPr indent="-317500" lvl="5" marL="2743200" rtl="0">
              <a:spcBef>
                <a:spcPts val="400"/>
              </a:spcBef>
              <a:spcAft>
                <a:spcPts val="0"/>
              </a:spcAft>
              <a:buSzPts val="1400"/>
              <a:buChar char="•"/>
              <a:defRPr/>
            </a:lvl6pPr>
            <a:lvl7pPr indent="-317500" lvl="6" marL="3200400" rtl="0">
              <a:spcBef>
                <a:spcPts val="400"/>
              </a:spcBef>
              <a:spcAft>
                <a:spcPts val="0"/>
              </a:spcAft>
              <a:buSzPts val="1400"/>
              <a:buChar char="•"/>
              <a:defRPr/>
            </a:lvl7pPr>
            <a:lvl8pPr indent="-317500" lvl="7" marL="3657600" rtl="0">
              <a:spcBef>
                <a:spcPts val="400"/>
              </a:spcBef>
              <a:spcAft>
                <a:spcPts val="0"/>
              </a:spcAft>
              <a:buSzPts val="1400"/>
              <a:buChar char="•"/>
              <a:defRPr/>
            </a:lvl8pPr>
            <a:lvl9pPr indent="-317500" lvl="8" marL="4114800" rtl="0">
              <a:spcBef>
                <a:spcPts val="400"/>
              </a:spcBef>
              <a:spcAft>
                <a:spcPts val="0"/>
              </a:spcAft>
              <a:buSzPts val="1400"/>
              <a:buChar char="•"/>
              <a:defRPr/>
            </a:lvl9pPr>
          </a:lstStyle>
          <a:p/>
        </p:txBody>
      </p:sp>
      <p:sp>
        <p:nvSpPr>
          <p:cNvPr id="82" name="Google Shape;82;p13"/>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TITLE_ONLY_2_1_1">
    <p:spTree>
      <p:nvGrpSpPr>
        <p:cNvPr id="83" name="Shape 83"/>
        <p:cNvGrpSpPr/>
        <p:nvPr/>
      </p:nvGrpSpPr>
      <p:grpSpPr>
        <a:xfrm>
          <a:off x="0" y="0"/>
          <a:ext cx="0" cy="0"/>
          <a:chOff x="0" y="0"/>
          <a:chExt cx="0" cy="0"/>
        </a:xfrm>
      </p:grpSpPr>
      <p:sp>
        <p:nvSpPr>
          <p:cNvPr id="84" name="Google Shape;84;p14"/>
          <p:cNvSpPr txBox="1"/>
          <p:nvPr>
            <p:ph type="title"/>
          </p:nvPr>
        </p:nvSpPr>
        <p:spPr>
          <a:xfrm>
            <a:off x="720000" y="445025"/>
            <a:ext cx="7704000" cy="572700"/>
          </a:xfrm>
          <a:prstGeom prst="rect">
            <a:avLst/>
          </a:prstGeom>
          <a:ln>
            <a:noFill/>
          </a:ln>
        </p:spPr>
        <p:txBody>
          <a:bodyPr anchorCtr="0" anchor="t" bIns="34275" lIns="68575" spcFirstLastPara="1" rIns="68575" wrap="square" tIns="34275">
            <a:normAutofit/>
          </a:bodyPr>
          <a:lstStyle>
            <a:lvl1pPr lvl="0" rtl="0" algn="ctr">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grpSp>
        <p:nvGrpSpPr>
          <p:cNvPr id="85" name="Google Shape;85;p14"/>
          <p:cNvGrpSpPr/>
          <p:nvPr/>
        </p:nvGrpSpPr>
        <p:grpSpPr>
          <a:xfrm>
            <a:off x="8206384" y="166"/>
            <a:ext cx="937650" cy="445044"/>
            <a:chOff x="0" y="4599425"/>
            <a:chExt cx="1126983" cy="534909"/>
          </a:xfrm>
        </p:grpSpPr>
        <p:sp>
          <p:nvSpPr>
            <p:cNvPr id="86" name="Google Shape;86;p14"/>
            <p:cNvSpPr/>
            <p:nvPr/>
          </p:nvSpPr>
          <p:spPr>
            <a:xfrm>
              <a:off x="0" y="4599425"/>
              <a:ext cx="1126983" cy="534909"/>
            </a:xfrm>
            <a:custGeom>
              <a:rect b="b" l="l" r="r" t="t"/>
              <a:pathLst>
                <a:path extrusionOk="0" h="14616" w="30794">
                  <a:moveTo>
                    <a:pt x="1" y="1"/>
                  </a:moveTo>
                  <a:lnTo>
                    <a:pt x="1" y="14615"/>
                  </a:lnTo>
                  <a:lnTo>
                    <a:pt x="30793" y="14615"/>
                  </a:lnTo>
                  <a:lnTo>
                    <a:pt x="30793"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4"/>
            <p:cNvSpPr/>
            <p:nvPr/>
          </p:nvSpPr>
          <p:spPr>
            <a:xfrm>
              <a:off x="0" y="4599425"/>
              <a:ext cx="83515" cy="534909"/>
            </a:xfrm>
            <a:custGeom>
              <a:rect b="b" l="l" r="r" t="t"/>
              <a:pathLst>
                <a:path extrusionOk="0" h="14616" w="2282">
                  <a:moveTo>
                    <a:pt x="1" y="1"/>
                  </a:moveTo>
                  <a:lnTo>
                    <a:pt x="1" y="14615"/>
                  </a:lnTo>
                  <a:lnTo>
                    <a:pt x="2282" y="14615"/>
                  </a:lnTo>
                  <a:lnTo>
                    <a:pt x="228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4"/>
            <p:cNvSpPr/>
            <p:nvPr/>
          </p:nvSpPr>
          <p:spPr>
            <a:xfrm>
              <a:off x="123697" y="4599425"/>
              <a:ext cx="75757" cy="534909"/>
            </a:xfrm>
            <a:custGeom>
              <a:rect b="b" l="l" r="r" t="t"/>
              <a:pathLst>
                <a:path extrusionOk="0" h="14616" w="2070">
                  <a:moveTo>
                    <a:pt x="0" y="1"/>
                  </a:moveTo>
                  <a:lnTo>
                    <a:pt x="0" y="14615"/>
                  </a:lnTo>
                  <a:lnTo>
                    <a:pt x="2070" y="14615"/>
                  </a:lnTo>
                  <a:lnTo>
                    <a:pt x="207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4"/>
            <p:cNvSpPr/>
            <p:nvPr/>
          </p:nvSpPr>
          <p:spPr>
            <a:xfrm>
              <a:off x="248895" y="4599425"/>
              <a:ext cx="66498" cy="534909"/>
            </a:xfrm>
            <a:custGeom>
              <a:rect b="b" l="l" r="r" t="t"/>
              <a:pathLst>
                <a:path extrusionOk="0" h="14616" w="1817">
                  <a:moveTo>
                    <a:pt x="0" y="1"/>
                  </a:moveTo>
                  <a:lnTo>
                    <a:pt x="0" y="14615"/>
                  </a:lnTo>
                  <a:lnTo>
                    <a:pt x="1817" y="14615"/>
                  </a:lnTo>
                  <a:lnTo>
                    <a:pt x="181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4"/>
            <p:cNvSpPr/>
            <p:nvPr/>
          </p:nvSpPr>
          <p:spPr>
            <a:xfrm>
              <a:off x="372556" y="4599425"/>
              <a:ext cx="58776" cy="534909"/>
            </a:xfrm>
            <a:custGeom>
              <a:rect b="b" l="l" r="r" t="t"/>
              <a:pathLst>
                <a:path extrusionOk="0" h="14616" w="1606">
                  <a:moveTo>
                    <a:pt x="1" y="1"/>
                  </a:moveTo>
                  <a:lnTo>
                    <a:pt x="1" y="14615"/>
                  </a:lnTo>
                  <a:lnTo>
                    <a:pt x="1606" y="14615"/>
                  </a:lnTo>
                  <a:lnTo>
                    <a:pt x="160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4"/>
            <p:cNvSpPr/>
            <p:nvPr/>
          </p:nvSpPr>
          <p:spPr>
            <a:xfrm>
              <a:off x="496217" y="4599425"/>
              <a:ext cx="51054" cy="534909"/>
            </a:xfrm>
            <a:custGeom>
              <a:rect b="b" l="l" r="r" t="t"/>
              <a:pathLst>
                <a:path extrusionOk="0" h="14616" w="1395">
                  <a:moveTo>
                    <a:pt x="1" y="1"/>
                  </a:moveTo>
                  <a:lnTo>
                    <a:pt x="1" y="14615"/>
                  </a:lnTo>
                  <a:lnTo>
                    <a:pt x="1395" y="14615"/>
                  </a:lnTo>
                  <a:lnTo>
                    <a:pt x="139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4"/>
            <p:cNvSpPr/>
            <p:nvPr/>
          </p:nvSpPr>
          <p:spPr>
            <a:xfrm>
              <a:off x="621452" y="4599425"/>
              <a:ext cx="41758" cy="534909"/>
            </a:xfrm>
            <a:custGeom>
              <a:rect b="b" l="l" r="r" t="t"/>
              <a:pathLst>
                <a:path extrusionOk="0" h="14616" w="1141">
                  <a:moveTo>
                    <a:pt x="0" y="1"/>
                  </a:moveTo>
                  <a:lnTo>
                    <a:pt x="0" y="14615"/>
                  </a:lnTo>
                  <a:lnTo>
                    <a:pt x="1141" y="14615"/>
                  </a:lnTo>
                  <a:lnTo>
                    <a:pt x="114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4"/>
            <p:cNvSpPr/>
            <p:nvPr/>
          </p:nvSpPr>
          <p:spPr>
            <a:xfrm>
              <a:off x="745112" y="4599425"/>
              <a:ext cx="34036" cy="534909"/>
            </a:xfrm>
            <a:custGeom>
              <a:rect b="b" l="l" r="r" t="t"/>
              <a:pathLst>
                <a:path extrusionOk="0" h="14616" w="930">
                  <a:moveTo>
                    <a:pt x="0" y="1"/>
                  </a:moveTo>
                  <a:lnTo>
                    <a:pt x="0" y="14615"/>
                  </a:lnTo>
                  <a:lnTo>
                    <a:pt x="930" y="14615"/>
                  </a:lnTo>
                  <a:lnTo>
                    <a:pt x="93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4"/>
            <p:cNvSpPr/>
            <p:nvPr/>
          </p:nvSpPr>
          <p:spPr>
            <a:xfrm>
              <a:off x="870310" y="4599425"/>
              <a:ext cx="24777" cy="534909"/>
            </a:xfrm>
            <a:custGeom>
              <a:rect b="b" l="l" r="r" t="t"/>
              <a:pathLst>
                <a:path extrusionOk="0" h="14616" w="677">
                  <a:moveTo>
                    <a:pt x="1" y="1"/>
                  </a:moveTo>
                  <a:lnTo>
                    <a:pt x="1" y="14615"/>
                  </a:lnTo>
                  <a:lnTo>
                    <a:pt x="677" y="14615"/>
                  </a:lnTo>
                  <a:lnTo>
                    <a:pt x="677"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4"/>
            <p:cNvSpPr/>
            <p:nvPr/>
          </p:nvSpPr>
          <p:spPr>
            <a:xfrm>
              <a:off x="993971" y="4599425"/>
              <a:ext cx="17054" cy="534909"/>
            </a:xfrm>
            <a:custGeom>
              <a:rect b="b" l="l" r="r" t="t"/>
              <a:pathLst>
                <a:path extrusionOk="0" h="14616" w="466">
                  <a:moveTo>
                    <a:pt x="1" y="1"/>
                  </a:moveTo>
                  <a:lnTo>
                    <a:pt x="1" y="14615"/>
                  </a:lnTo>
                  <a:lnTo>
                    <a:pt x="466" y="14615"/>
                  </a:lnTo>
                  <a:lnTo>
                    <a:pt x="46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4"/>
            <p:cNvSpPr/>
            <p:nvPr/>
          </p:nvSpPr>
          <p:spPr>
            <a:xfrm>
              <a:off x="1119206" y="4599425"/>
              <a:ext cx="7759" cy="534909"/>
            </a:xfrm>
            <a:custGeom>
              <a:rect b="b" l="l" r="r" t="t"/>
              <a:pathLst>
                <a:path extrusionOk="0" h="14616" w="212">
                  <a:moveTo>
                    <a:pt x="0" y="1"/>
                  </a:moveTo>
                  <a:lnTo>
                    <a:pt x="0" y="14615"/>
                  </a:lnTo>
                  <a:lnTo>
                    <a:pt x="211" y="14615"/>
                  </a:lnTo>
                  <a:lnTo>
                    <a:pt x="21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 name="Google Shape;97;p14"/>
          <p:cNvGrpSpPr/>
          <p:nvPr/>
        </p:nvGrpSpPr>
        <p:grpSpPr>
          <a:xfrm flipH="1" rot="10800000">
            <a:off x="-1905" y="1"/>
            <a:ext cx="548616" cy="1152512"/>
            <a:chOff x="8102650" y="-1"/>
            <a:chExt cx="656239" cy="1378603"/>
          </a:xfrm>
        </p:grpSpPr>
        <p:sp>
          <p:nvSpPr>
            <p:cNvPr id="98" name="Google Shape;98;p14"/>
            <p:cNvSpPr/>
            <p:nvPr/>
          </p:nvSpPr>
          <p:spPr>
            <a:xfrm>
              <a:off x="8102650" y="-1"/>
              <a:ext cx="656239" cy="1378603"/>
            </a:xfrm>
            <a:custGeom>
              <a:rect b="b" l="l" r="r" t="t"/>
              <a:pathLst>
                <a:path extrusionOk="0" h="30793" w="14658">
                  <a:moveTo>
                    <a:pt x="0" y="0"/>
                  </a:moveTo>
                  <a:lnTo>
                    <a:pt x="0" y="30792"/>
                  </a:lnTo>
                  <a:lnTo>
                    <a:pt x="14657" y="30792"/>
                  </a:lnTo>
                  <a:lnTo>
                    <a:pt x="1465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4"/>
            <p:cNvSpPr/>
            <p:nvPr/>
          </p:nvSpPr>
          <p:spPr>
            <a:xfrm>
              <a:off x="8429790" y="-1"/>
              <a:ext cx="45" cy="1127085"/>
            </a:xfrm>
            <a:custGeom>
              <a:rect b="b" l="l" r="r" t="t"/>
              <a:pathLst>
                <a:path extrusionOk="0" fill="none" h="25175" w="1">
                  <a:moveTo>
                    <a:pt x="1" y="0"/>
                  </a:moveTo>
                  <a:lnTo>
                    <a:pt x="1" y="25175"/>
                  </a:lnTo>
                </a:path>
              </a:pathLst>
            </a:custGeom>
            <a:noFill/>
            <a:ln cap="rnd"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 name="Google Shape;100;p14"/>
          <p:cNvGrpSpPr/>
          <p:nvPr/>
        </p:nvGrpSpPr>
        <p:grpSpPr>
          <a:xfrm flipH="1" rot="10800000">
            <a:off x="1" y="4065424"/>
            <a:ext cx="544795" cy="1078177"/>
            <a:chOff x="1" y="4"/>
            <a:chExt cx="544795" cy="1078177"/>
          </a:xfrm>
        </p:grpSpPr>
        <p:grpSp>
          <p:nvGrpSpPr>
            <p:cNvPr id="101" name="Google Shape;101;p14"/>
            <p:cNvGrpSpPr/>
            <p:nvPr/>
          </p:nvGrpSpPr>
          <p:grpSpPr>
            <a:xfrm>
              <a:off x="1" y="533404"/>
              <a:ext cx="544795" cy="544777"/>
              <a:chOff x="609825" y="1004250"/>
              <a:chExt cx="770900" cy="770875"/>
            </a:xfrm>
          </p:grpSpPr>
          <p:sp>
            <p:nvSpPr>
              <p:cNvPr id="102" name="Google Shape;102;p14"/>
              <p:cNvSpPr/>
              <p:nvPr/>
            </p:nvSpPr>
            <p:spPr>
              <a:xfrm>
                <a:off x="609825" y="1517450"/>
                <a:ext cx="257675" cy="257675"/>
              </a:xfrm>
              <a:custGeom>
                <a:rect b="b" l="l" r="r" t="t"/>
                <a:pathLst>
                  <a:path extrusionOk="0" h="10307" w="10307">
                    <a:moveTo>
                      <a:pt x="0" y="0"/>
                    </a:moveTo>
                    <a:lnTo>
                      <a:pt x="0" y="10307"/>
                    </a:lnTo>
                    <a:lnTo>
                      <a:pt x="1030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4"/>
              <p:cNvSpPr/>
              <p:nvPr/>
            </p:nvSpPr>
            <p:spPr>
              <a:xfrm>
                <a:off x="867475" y="1517450"/>
                <a:ext cx="256625" cy="257675"/>
              </a:xfrm>
              <a:custGeom>
                <a:rect b="b" l="l" r="r" t="t"/>
                <a:pathLst>
                  <a:path extrusionOk="0" h="10307" w="10265">
                    <a:moveTo>
                      <a:pt x="1" y="0"/>
                    </a:moveTo>
                    <a:lnTo>
                      <a:pt x="1" y="10307"/>
                    </a:lnTo>
                    <a:lnTo>
                      <a:pt x="10265"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4"/>
              <p:cNvSpPr/>
              <p:nvPr/>
            </p:nvSpPr>
            <p:spPr>
              <a:xfrm>
                <a:off x="1123025" y="1517450"/>
                <a:ext cx="257700" cy="257675"/>
              </a:xfrm>
              <a:custGeom>
                <a:rect b="b" l="l" r="r" t="t"/>
                <a:pathLst>
                  <a:path extrusionOk="0" h="10307" w="10308">
                    <a:moveTo>
                      <a:pt x="1" y="0"/>
                    </a:moveTo>
                    <a:lnTo>
                      <a:pt x="1" y="10307"/>
                    </a:lnTo>
                    <a:lnTo>
                      <a:pt x="1030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4"/>
              <p:cNvSpPr/>
              <p:nvPr/>
            </p:nvSpPr>
            <p:spPr>
              <a:xfrm>
                <a:off x="609825" y="1260850"/>
                <a:ext cx="257675" cy="257675"/>
              </a:xfrm>
              <a:custGeom>
                <a:rect b="b" l="l" r="r" t="t"/>
                <a:pathLst>
                  <a:path extrusionOk="0" h="10307" w="10307">
                    <a:moveTo>
                      <a:pt x="0" y="0"/>
                    </a:moveTo>
                    <a:lnTo>
                      <a:pt x="0" y="10307"/>
                    </a:lnTo>
                    <a:lnTo>
                      <a:pt x="1030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4"/>
              <p:cNvSpPr/>
              <p:nvPr/>
            </p:nvSpPr>
            <p:spPr>
              <a:xfrm>
                <a:off x="867475" y="1260850"/>
                <a:ext cx="256625" cy="257675"/>
              </a:xfrm>
              <a:custGeom>
                <a:rect b="b" l="l" r="r" t="t"/>
                <a:pathLst>
                  <a:path extrusionOk="0" h="10307" w="10265">
                    <a:moveTo>
                      <a:pt x="1" y="0"/>
                    </a:moveTo>
                    <a:lnTo>
                      <a:pt x="1" y="10307"/>
                    </a:lnTo>
                    <a:lnTo>
                      <a:pt x="10265"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4"/>
              <p:cNvSpPr/>
              <p:nvPr/>
            </p:nvSpPr>
            <p:spPr>
              <a:xfrm>
                <a:off x="1123025" y="1260850"/>
                <a:ext cx="257700" cy="257675"/>
              </a:xfrm>
              <a:custGeom>
                <a:rect b="b" l="l" r="r" t="t"/>
                <a:pathLst>
                  <a:path extrusionOk="0" h="10307" w="10308">
                    <a:moveTo>
                      <a:pt x="1" y="0"/>
                    </a:moveTo>
                    <a:lnTo>
                      <a:pt x="1" y="10307"/>
                    </a:lnTo>
                    <a:lnTo>
                      <a:pt x="1030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4"/>
              <p:cNvSpPr/>
              <p:nvPr/>
            </p:nvSpPr>
            <p:spPr>
              <a:xfrm>
                <a:off x="609825" y="1004250"/>
                <a:ext cx="257675" cy="257675"/>
              </a:xfrm>
              <a:custGeom>
                <a:rect b="b" l="l" r="r" t="t"/>
                <a:pathLst>
                  <a:path extrusionOk="0" h="10307" w="10307">
                    <a:moveTo>
                      <a:pt x="0" y="0"/>
                    </a:moveTo>
                    <a:lnTo>
                      <a:pt x="0" y="10306"/>
                    </a:lnTo>
                    <a:lnTo>
                      <a:pt x="1030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4"/>
              <p:cNvSpPr/>
              <p:nvPr/>
            </p:nvSpPr>
            <p:spPr>
              <a:xfrm>
                <a:off x="867475" y="1004250"/>
                <a:ext cx="256625" cy="257675"/>
              </a:xfrm>
              <a:custGeom>
                <a:rect b="b" l="l" r="r" t="t"/>
                <a:pathLst>
                  <a:path extrusionOk="0" h="10307" w="10265">
                    <a:moveTo>
                      <a:pt x="1" y="0"/>
                    </a:moveTo>
                    <a:lnTo>
                      <a:pt x="1" y="10306"/>
                    </a:lnTo>
                    <a:lnTo>
                      <a:pt x="10265"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4"/>
              <p:cNvSpPr/>
              <p:nvPr/>
            </p:nvSpPr>
            <p:spPr>
              <a:xfrm>
                <a:off x="1123025" y="1004250"/>
                <a:ext cx="257700" cy="257675"/>
              </a:xfrm>
              <a:custGeom>
                <a:rect b="b" l="l" r="r" t="t"/>
                <a:pathLst>
                  <a:path extrusionOk="0" h="10307" w="10308">
                    <a:moveTo>
                      <a:pt x="1" y="0"/>
                    </a:moveTo>
                    <a:lnTo>
                      <a:pt x="1" y="10306"/>
                    </a:lnTo>
                    <a:lnTo>
                      <a:pt x="1030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1" name="Google Shape;111;p14"/>
            <p:cNvGrpSpPr/>
            <p:nvPr/>
          </p:nvGrpSpPr>
          <p:grpSpPr>
            <a:xfrm>
              <a:off x="1" y="4"/>
              <a:ext cx="544795" cy="544777"/>
              <a:chOff x="609825" y="1004250"/>
              <a:chExt cx="770900" cy="770875"/>
            </a:xfrm>
          </p:grpSpPr>
          <p:sp>
            <p:nvSpPr>
              <p:cNvPr id="112" name="Google Shape;112;p14"/>
              <p:cNvSpPr/>
              <p:nvPr/>
            </p:nvSpPr>
            <p:spPr>
              <a:xfrm>
                <a:off x="609825" y="1517450"/>
                <a:ext cx="257675" cy="257675"/>
              </a:xfrm>
              <a:custGeom>
                <a:rect b="b" l="l" r="r" t="t"/>
                <a:pathLst>
                  <a:path extrusionOk="0" h="10307" w="10307">
                    <a:moveTo>
                      <a:pt x="0" y="0"/>
                    </a:moveTo>
                    <a:lnTo>
                      <a:pt x="0" y="10307"/>
                    </a:lnTo>
                    <a:lnTo>
                      <a:pt x="1030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4"/>
              <p:cNvSpPr/>
              <p:nvPr/>
            </p:nvSpPr>
            <p:spPr>
              <a:xfrm>
                <a:off x="867475" y="1517450"/>
                <a:ext cx="256625" cy="257675"/>
              </a:xfrm>
              <a:custGeom>
                <a:rect b="b" l="l" r="r" t="t"/>
                <a:pathLst>
                  <a:path extrusionOk="0" h="10307" w="10265">
                    <a:moveTo>
                      <a:pt x="1" y="0"/>
                    </a:moveTo>
                    <a:lnTo>
                      <a:pt x="1" y="10307"/>
                    </a:lnTo>
                    <a:lnTo>
                      <a:pt x="10265"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4"/>
              <p:cNvSpPr/>
              <p:nvPr/>
            </p:nvSpPr>
            <p:spPr>
              <a:xfrm>
                <a:off x="1123025" y="1517450"/>
                <a:ext cx="257700" cy="257675"/>
              </a:xfrm>
              <a:custGeom>
                <a:rect b="b" l="l" r="r" t="t"/>
                <a:pathLst>
                  <a:path extrusionOk="0" h="10307" w="10308">
                    <a:moveTo>
                      <a:pt x="1" y="0"/>
                    </a:moveTo>
                    <a:lnTo>
                      <a:pt x="1" y="10307"/>
                    </a:lnTo>
                    <a:lnTo>
                      <a:pt x="1030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4"/>
              <p:cNvSpPr/>
              <p:nvPr/>
            </p:nvSpPr>
            <p:spPr>
              <a:xfrm>
                <a:off x="609825" y="1260850"/>
                <a:ext cx="257675" cy="257675"/>
              </a:xfrm>
              <a:custGeom>
                <a:rect b="b" l="l" r="r" t="t"/>
                <a:pathLst>
                  <a:path extrusionOk="0" h="10307" w="10307">
                    <a:moveTo>
                      <a:pt x="0" y="0"/>
                    </a:moveTo>
                    <a:lnTo>
                      <a:pt x="0" y="10307"/>
                    </a:lnTo>
                    <a:lnTo>
                      <a:pt x="1030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4"/>
              <p:cNvSpPr/>
              <p:nvPr/>
            </p:nvSpPr>
            <p:spPr>
              <a:xfrm>
                <a:off x="867475" y="1260850"/>
                <a:ext cx="256625" cy="257675"/>
              </a:xfrm>
              <a:custGeom>
                <a:rect b="b" l="l" r="r" t="t"/>
                <a:pathLst>
                  <a:path extrusionOk="0" h="10307" w="10265">
                    <a:moveTo>
                      <a:pt x="1" y="0"/>
                    </a:moveTo>
                    <a:lnTo>
                      <a:pt x="1" y="10307"/>
                    </a:lnTo>
                    <a:lnTo>
                      <a:pt x="10265"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4"/>
              <p:cNvSpPr/>
              <p:nvPr/>
            </p:nvSpPr>
            <p:spPr>
              <a:xfrm>
                <a:off x="1123025" y="1260850"/>
                <a:ext cx="257700" cy="257675"/>
              </a:xfrm>
              <a:custGeom>
                <a:rect b="b" l="l" r="r" t="t"/>
                <a:pathLst>
                  <a:path extrusionOk="0" h="10307" w="10308">
                    <a:moveTo>
                      <a:pt x="1" y="0"/>
                    </a:moveTo>
                    <a:lnTo>
                      <a:pt x="1" y="10307"/>
                    </a:lnTo>
                    <a:lnTo>
                      <a:pt x="1030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4"/>
              <p:cNvSpPr/>
              <p:nvPr/>
            </p:nvSpPr>
            <p:spPr>
              <a:xfrm>
                <a:off x="609825" y="1004250"/>
                <a:ext cx="257675" cy="257675"/>
              </a:xfrm>
              <a:custGeom>
                <a:rect b="b" l="l" r="r" t="t"/>
                <a:pathLst>
                  <a:path extrusionOk="0" h="10307" w="10307">
                    <a:moveTo>
                      <a:pt x="0" y="0"/>
                    </a:moveTo>
                    <a:lnTo>
                      <a:pt x="0" y="10306"/>
                    </a:lnTo>
                    <a:lnTo>
                      <a:pt x="1030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4"/>
              <p:cNvSpPr/>
              <p:nvPr/>
            </p:nvSpPr>
            <p:spPr>
              <a:xfrm>
                <a:off x="867475" y="1004250"/>
                <a:ext cx="256625" cy="257675"/>
              </a:xfrm>
              <a:custGeom>
                <a:rect b="b" l="l" r="r" t="t"/>
                <a:pathLst>
                  <a:path extrusionOk="0" h="10307" w="10265">
                    <a:moveTo>
                      <a:pt x="1" y="0"/>
                    </a:moveTo>
                    <a:lnTo>
                      <a:pt x="1" y="10306"/>
                    </a:lnTo>
                    <a:lnTo>
                      <a:pt x="10265"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4"/>
              <p:cNvSpPr/>
              <p:nvPr/>
            </p:nvSpPr>
            <p:spPr>
              <a:xfrm>
                <a:off x="1123025" y="1004250"/>
                <a:ext cx="257700" cy="257675"/>
              </a:xfrm>
              <a:custGeom>
                <a:rect b="b" l="l" r="r" t="t"/>
                <a:pathLst>
                  <a:path extrusionOk="0" h="10307" w="10308">
                    <a:moveTo>
                      <a:pt x="1" y="0"/>
                    </a:moveTo>
                    <a:lnTo>
                      <a:pt x="1" y="10306"/>
                    </a:lnTo>
                    <a:lnTo>
                      <a:pt x="1030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21" name="Google Shape;121;p14"/>
          <p:cNvGrpSpPr/>
          <p:nvPr/>
        </p:nvGrpSpPr>
        <p:grpSpPr>
          <a:xfrm flipH="1" rot="10800000">
            <a:off x="8503082" y="4054578"/>
            <a:ext cx="544853" cy="544853"/>
            <a:chOff x="-951450" y="-3349675"/>
            <a:chExt cx="1391706" cy="1391706"/>
          </a:xfrm>
        </p:grpSpPr>
        <p:sp>
          <p:nvSpPr>
            <p:cNvPr id="122" name="Google Shape;122;p14"/>
            <p:cNvSpPr/>
            <p:nvPr/>
          </p:nvSpPr>
          <p:spPr>
            <a:xfrm>
              <a:off x="-951450" y="-3096126"/>
              <a:ext cx="463285" cy="928466"/>
            </a:xfrm>
            <a:custGeom>
              <a:rect b="b" l="l" r="r" t="t"/>
              <a:pathLst>
                <a:path extrusionOk="0" h="20572" w="10265">
                  <a:moveTo>
                    <a:pt x="0" y="1"/>
                  </a:moveTo>
                  <a:lnTo>
                    <a:pt x="0" y="20571"/>
                  </a:lnTo>
                  <a:lnTo>
                    <a:pt x="550" y="20529"/>
                  </a:lnTo>
                  <a:lnTo>
                    <a:pt x="1056" y="20487"/>
                  </a:lnTo>
                  <a:lnTo>
                    <a:pt x="1563" y="20444"/>
                  </a:lnTo>
                  <a:lnTo>
                    <a:pt x="2070" y="20360"/>
                  </a:lnTo>
                  <a:lnTo>
                    <a:pt x="2577" y="20233"/>
                  </a:lnTo>
                  <a:lnTo>
                    <a:pt x="3084" y="20106"/>
                  </a:lnTo>
                  <a:lnTo>
                    <a:pt x="4013" y="19726"/>
                  </a:lnTo>
                  <a:lnTo>
                    <a:pt x="4900" y="19304"/>
                  </a:lnTo>
                  <a:lnTo>
                    <a:pt x="5745" y="18797"/>
                  </a:lnTo>
                  <a:lnTo>
                    <a:pt x="6548" y="18206"/>
                  </a:lnTo>
                  <a:lnTo>
                    <a:pt x="7266" y="17530"/>
                  </a:lnTo>
                  <a:lnTo>
                    <a:pt x="7942" y="16812"/>
                  </a:lnTo>
                  <a:lnTo>
                    <a:pt x="8533" y="16009"/>
                  </a:lnTo>
                  <a:lnTo>
                    <a:pt x="9040" y="15164"/>
                  </a:lnTo>
                  <a:lnTo>
                    <a:pt x="9462" y="14277"/>
                  </a:lnTo>
                  <a:lnTo>
                    <a:pt x="9800" y="13348"/>
                  </a:lnTo>
                  <a:lnTo>
                    <a:pt x="9969" y="12841"/>
                  </a:lnTo>
                  <a:lnTo>
                    <a:pt x="10053" y="12334"/>
                  </a:lnTo>
                  <a:lnTo>
                    <a:pt x="10180" y="11828"/>
                  </a:lnTo>
                  <a:lnTo>
                    <a:pt x="10222" y="11321"/>
                  </a:lnTo>
                  <a:lnTo>
                    <a:pt x="10265" y="10814"/>
                  </a:lnTo>
                  <a:lnTo>
                    <a:pt x="10265" y="10265"/>
                  </a:lnTo>
                  <a:lnTo>
                    <a:pt x="10265" y="9758"/>
                  </a:lnTo>
                  <a:lnTo>
                    <a:pt x="10222" y="9209"/>
                  </a:lnTo>
                  <a:lnTo>
                    <a:pt x="10180" y="8702"/>
                  </a:lnTo>
                  <a:lnTo>
                    <a:pt x="10053" y="8195"/>
                  </a:lnTo>
                  <a:lnTo>
                    <a:pt x="9969" y="7730"/>
                  </a:lnTo>
                  <a:lnTo>
                    <a:pt x="9800" y="7223"/>
                  </a:lnTo>
                  <a:lnTo>
                    <a:pt x="9462" y="6294"/>
                  </a:lnTo>
                  <a:lnTo>
                    <a:pt x="9040" y="5365"/>
                  </a:lnTo>
                  <a:lnTo>
                    <a:pt x="8533" y="4520"/>
                  </a:lnTo>
                  <a:lnTo>
                    <a:pt x="7942" y="3760"/>
                  </a:lnTo>
                  <a:lnTo>
                    <a:pt x="7266" y="3000"/>
                  </a:lnTo>
                  <a:lnTo>
                    <a:pt x="6548" y="2366"/>
                  </a:lnTo>
                  <a:lnTo>
                    <a:pt x="5745" y="1775"/>
                  </a:lnTo>
                  <a:lnTo>
                    <a:pt x="4900" y="1226"/>
                  </a:lnTo>
                  <a:lnTo>
                    <a:pt x="4013" y="803"/>
                  </a:lnTo>
                  <a:lnTo>
                    <a:pt x="3084" y="465"/>
                  </a:lnTo>
                  <a:lnTo>
                    <a:pt x="2577" y="338"/>
                  </a:lnTo>
                  <a:lnTo>
                    <a:pt x="2070" y="212"/>
                  </a:lnTo>
                  <a:lnTo>
                    <a:pt x="1563" y="127"/>
                  </a:lnTo>
                  <a:lnTo>
                    <a:pt x="1056" y="43"/>
                  </a:lnTo>
                  <a:lnTo>
                    <a:pt x="55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4"/>
            <p:cNvSpPr/>
            <p:nvPr/>
          </p:nvSpPr>
          <p:spPr>
            <a:xfrm>
              <a:off x="-488220" y="-3096126"/>
              <a:ext cx="928466" cy="928466"/>
            </a:xfrm>
            <a:custGeom>
              <a:rect b="b" l="l" r="r" t="t"/>
              <a:pathLst>
                <a:path extrusionOk="0" h="20572" w="20572">
                  <a:moveTo>
                    <a:pt x="9758" y="1"/>
                  </a:moveTo>
                  <a:lnTo>
                    <a:pt x="9251" y="43"/>
                  </a:lnTo>
                  <a:lnTo>
                    <a:pt x="8744" y="127"/>
                  </a:lnTo>
                  <a:lnTo>
                    <a:pt x="8237" y="212"/>
                  </a:lnTo>
                  <a:lnTo>
                    <a:pt x="7731" y="338"/>
                  </a:lnTo>
                  <a:lnTo>
                    <a:pt x="7224" y="465"/>
                  </a:lnTo>
                  <a:lnTo>
                    <a:pt x="6294" y="803"/>
                  </a:lnTo>
                  <a:lnTo>
                    <a:pt x="5407" y="1226"/>
                  </a:lnTo>
                  <a:lnTo>
                    <a:pt x="4563" y="1775"/>
                  </a:lnTo>
                  <a:lnTo>
                    <a:pt x="3760" y="2366"/>
                  </a:lnTo>
                  <a:lnTo>
                    <a:pt x="3042" y="3000"/>
                  </a:lnTo>
                  <a:lnTo>
                    <a:pt x="2366" y="3760"/>
                  </a:lnTo>
                  <a:lnTo>
                    <a:pt x="1775" y="4520"/>
                  </a:lnTo>
                  <a:lnTo>
                    <a:pt x="1268" y="5365"/>
                  </a:lnTo>
                  <a:lnTo>
                    <a:pt x="845" y="6294"/>
                  </a:lnTo>
                  <a:lnTo>
                    <a:pt x="465" y="7223"/>
                  </a:lnTo>
                  <a:lnTo>
                    <a:pt x="339" y="7730"/>
                  </a:lnTo>
                  <a:lnTo>
                    <a:pt x="212" y="8195"/>
                  </a:lnTo>
                  <a:lnTo>
                    <a:pt x="127" y="8702"/>
                  </a:lnTo>
                  <a:lnTo>
                    <a:pt x="85" y="9209"/>
                  </a:lnTo>
                  <a:lnTo>
                    <a:pt x="43" y="9758"/>
                  </a:lnTo>
                  <a:lnTo>
                    <a:pt x="1" y="10265"/>
                  </a:lnTo>
                  <a:lnTo>
                    <a:pt x="43" y="10814"/>
                  </a:lnTo>
                  <a:lnTo>
                    <a:pt x="85" y="11321"/>
                  </a:lnTo>
                  <a:lnTo>
                    <a:pt x="127" y="11828"/>
                  </a:lnTo>
                  <a:lnTo>
                    <a:pt x="212" y="12334"/>
                  </a:lnTo>
                  <a:lnTo>
                    <a:pt x="339" y="12841"/>
                  </a:lnTo>
                  <a:lnTo>
                    <a:pt x="465" y="13348"/>
                  </a:lnTo>
                  <a:lnTo>
                    <a:pt x="845" y="14277"/>
                  </a:lnTo>
                  <a:lnTo>
                    <a:pt x="1268" y="15164"/>
                  </a:lnTo>
                  <a:lnTo>
                    <a:pt x="1775" y="16009"/>
                  </a:lnTo>
                  <a:lnTo>
                    <a:pt x="2366" y="16812"/>
                  </a:lnTo>
                  <a:lnTo>
                    <a:pt x="3042" y="17530"/>
                  </a:lnTo>
                  <a:lnTo>
                    <a:pt x="3760" y="18206"/>
                  </a:lnTo>
                  <a:lnTo>
                    <a:pt x="4563" y="18797"/>
                  </a:lnTo>
                  <a:lnTo>
                    <a:pt x="5407" y="19304"/>
                  </a:lnTo>
                  <a:lnTo>
                    <a:pt x="6294" y="19726"/>
                  </a:lnTo>
                  <a:lnTo>
                    <a:pt x="7224" y="20106"/>
                  </a:lnTo>
                  <a:lnTo>
                    <a:pt x="7731" y="20233"/>
                  </a:lnTo>
                  <a:lnTo>
                    <a:pt x="8237" y="20360"/>
                  </a:lnTo>
                  <a:lnTo>
                    <a:pt x="8744" y="20444"/>
                  </a:lnTo>
                  <a:lnTo>
                    <a:pt x="9251" y="20487"/>
                  </a:lnTo>
                  <a:lnTo>
                    <a:pt x="9758" y="20529"/>
                  </a:lnTo>
                  <a:lnTo>
                    <a:pt x="10307" y="20571"/>
                  </a:lnTo>
                  <a:lnTo>
                    <a:pt x="10814" y="20529"/>
                  </a:lnTo>
                  <a:lnTo>
                    <a:pt x="11321" y="20487"/>
                  </a:lnTo>
                  <a:lnTo>
                    <a:pt x="11870" y="20444"/>
                  </a:lnTo>
                  <a:lnTo>
                    <a:pt x="12377" y="20360"/>
                  </a:lnTo>
                  <a:lnTo>
                    <a:pt x="12841" y="20233"/>
                  </a:lnTo>
                  <a:lnTo>
                    <a:pt x="13348" y="20106"/>
                  </a:lnTo>
                  <a:lnTo>
                    <a:pt x="14278" y="19726"/>
                  </a:lnTo>
                  <a:lnTo>
                    <a:pt x="15207" y="19304"/>
                  </a:lnTo>
                  <a:lnTo>
                    <a:pt x="16052" y="18797"/>
                  </a:lnTo>
                  <a:lnTo>
                    <a:pt x="16812" y="18206"/>
                  </a:lnTo>
                  <a:lnTo>
                    <a:pt x="17572" y="17530"/>
                  </a:lnTo>
                  <a:lnTo>
                    <a:pt x="18206" y="16812"/>
                  </a:lnTo>
                  <a:lnTo>
                    <a:pt x="18797" y="16009"/>
                  </a:lnTo>
                  <a:lnTo>
                    <a:pt x="19304" y="15164"/>
                  </a:lnTo>
                  <a:lnTo>
                    <a:pt x="19769" y="14277"/>
                  </a:lnTo>
                  <a:lnTo>
                    <a:pt x="20107" y="13348"/>
                  </a:lnTo>
                  <a:lnTo>
                    <a:pt x="20233" y="12841"/>
                  </a:lnTo>
                  <a:lnTo>
                    <a:pt x="20360" y="12334"/>
                  </a:lnTo>
                  <a:lnTo>
                    <a:pt x="20445" y="11828"/>
                  </a:lnTo>
                  <a:lnTo>
                    <a:pt x="20529" y="11321"/>
                  </a:lnTo>
                  <a:lnTo>
                    <a:pt x="20571" y="10814"/>
                  </a:lnTo>
                  <a:lnTo>
                    <a:pt x="20571" y="10265"/>
                  </a:lnTo>
                  <a:lnTo>
                    <a:pt x="20571" y="9758"/>
                  </a:lnTo>
                  <a:lnTo>
                    <a:pt x="20529" y="9209"/>
                  </a:lnTo>
                  <a:lnTo>
                    <a:pt x="20445" y="8702"/>
                  </a:lnTo>
                  <a:lnTo>
                    <a:pt x="20360" y="8195"/>
                  </a:lnTo>
                  <a:lnTo>
                    <a:pt x="20233" y="7730"/>
                  </a:lnTo>
                  <a:lnTo>
                    <a:pt x="20107" y="7223"/>
                  </a:lnTo>
                  <a:lnTo>
                    <a:pt x="19769" y="6294"/>
                  </a:lnTo>
                  <a:lnTo>
                    <a:pt x="19304" y="5365"/>
                  </a:lnTo>
                  <a:lnTo>
                    <a:pt x="18797" y="4520"/>
                  </a:lnTo>
                  <a:lnTo>
                    <a:pt x="18206" y="3760"/>
                  </a:lnTo>
                  <a:lnTo>
                    <a:pt x="17572" y="3000"/>
                  </a:lnTo>
                  <a:lnTo>
                    <a:pt x="16812" y="2366"/>
                  </a:lnTo>
                  <a:lnTo>
                    <a:pt x="16052" y="1775"/>
                  </a:lnTo>
                  <a:lnTo>
                    <a:pt x="15207" y="1226"/>
                  </a:lnTo>
                  <a:lnTo>
                    <a:pt x="14278" y="803"/>
                  </a:lnTo>
                  <a:lnTo>
                    <a:pt x="13348" y="465"/>
                  </a:lnTo>
                  <a:lnTo>
                    <a:pt x="12841" y="338"/>
                  </a:lnTo>
                  <a:lnTo>
                    <a:pt x="12377" y="212"/>
                  </a:lnTo>
                  <a:lnTo>
                    <a:pt x="11870" y="127"/>
                  </a:lnTo>
                  <a:lnTo>
                    <a:pt x="11321" y="43"/>
                  </a:lnTo>
                  <a:lnTo>
                    <a:pt x="1081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4"/>
            <p:cNvSpPr/>
            <p:nvPr/>
          </p:nvSpPr>
          <p:spPr>
            <a:xfrm>
              <a:off x="-951450" y="-3349675"/>
              <a:ext cx="1391706" cy="1391706"/>
            </a:xfrm>
            <a:custGeom>
              <a:rect b="b" l="l" r="r" t="t"/>
              <a:pathLst>
                <a:path extrusionOk="0" h="30836" w="30836">
                  <a:moveTo>
                    <a:pt x="0" y="1"/>
                  </a:moveTo>
                  <a:lnTo>
                    <a:pt x="0" y="30835"/>
                  </a:lnTo>
                  <a:lnTo>
                    <a:pt x="30835" y="30835"/>
                  </a:lnTo>
                  <a:lnTo>
                    <a:pt x="30835"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5" name="Google Shape;125;p14"/>
          <p:cNvGrpSpPr/>
          <p:nvPr/>
        </p:nvGrpSpPr>
        <p:grpSpPr>
          <a:xfrm flipH="1" rot="10800000">
            <a:off x="8501212" y="4599425"/>
            <a:ext cx="548613" cy="548613"/>
            <a:chOff x="2134675" y="2024325"/>
            <a:chExt cx="634675" cy="634675"/>
          </a:xfrm>
        </p:grpSpPr>
        <p:sp>
          <p:nvSpPr>
            <p:cNvPr id="126" name="Google Shape;126;p14"/>
            <p:cNvSpPr/>
            <p:nvPr/>
          </p:nvSpPr>
          <p:spPr>
            <a:xfrm>
              <a:off x="2377550" y="2267200"/>
              <a:ext cx="148900" cy="148900"/>
            </a:xfrm>
            <a:custGeom>
              <a:rect b="b" l="l" r="r" t="t"/>
              <a:pathLst>
                <a:path extrusionOk="0" fill="none" h="5956" w="5956">
                  <a:moveTo>
                    <a:pt x="5956" y="2999"/>
                  </a:moveTo>
                  <a:lnTo>
                    <a:pt x="5956" y="2999"/>
                  </a:lnTo>
                  <a:lnTo>
                    <a:pt x="5914" y="3295"/>
                  </a:lnTo>
                  <a:lnTo>
                    <a:pt x="5871" y="3591"/>
                  </a:lnTo>
                  <a:lnTo>
                    <a:pt x="5787" y="3844"/>
                  </a:lnTo>
                  <a:lnTo>
                    <a:pt x="5702" y="4140"/>
                  </a:lnTo>
                  <a:lnTo>
                    <a:pt x="5576" y="4393"/>
                  </a:lnTo>
                  <a:lnTo>
                    <a:pt x="5449" y="4647"/>
                  </a:lnTo>
                  <a:lnTo>
                    <a:pt x="5280" y="4858"/>
                  </a:lnTo>
                  <a:lnTo>
                    <a:pt x="5069" y="5069"/>
                  </a:lnTo>
                  <a:lnTo>
                    <a:pt x="4858" y="5280"/>
                  </a:lnTo>
                  <a:lnTo>
                    <a:pt x="4647" y="5449"/>
                  </a:lnTo>
                  <a:lnTo>
                    <a:pt x="4393" y="5576"/>
                  </a:lnTo>
                  <a:lnTo>
                    <a:pt x="4140" y="5703"/>
                  </a:lnTo>
                  <a:lnTo>
                    <a:pt x="3844" y="5829"/>
                  </a:lnTo>
                  <a:lnTo>
                    <a:pt x="3548" y="5914"/>
                  </a:lnTo>
                  <a:lnTo>
                    <a:pt x="3253" y="5956"/>
                  </a:lnTo>
                  <a:lnTo>
                    <a:pt x="2957" y="5956"/>
                  </a:lnTo>
                  <a:lnTo>
                    <a:pt x="2957" y="5956"/>
                  </a:lnTo>
                  <a:lnTo>
                    <a:pt x="2661" y="5956"/>
                  </a:lnTo>
                  <a:lnTo>
                    <a:pt x="2366" y="5914"/>
                  </a:lnTo>
                  <a:lnTo>
                    <a:pt x="2070" y="5829"/>
                  </a:lnTo>
                  <a:lnTo>
                    <a:pt x="1816" y="5703"/>
                  </a:lnTo>
                  <a:lnTo>
                    <a:pt x="1563" y="5576"/>
                  </a:lnTo>
                  <a:lnTo>
                    <a:pt x="1310" y="5449"/>
                  </a:lnTo>
                  <a:lnTo>
                    <a:pt x="1056" y="5280"/>
                  </a:lnTo>
                  <a:lnTo>
                    <a:pt x="845" y="5069"/>
                  </a:lnTo>
                  <a:lnTo>
                    <a:pt x="676" y="4858"/>
                  </a:lnTo>
                  <a:lnTo>
                    <a:pt x="507" y="4647"/>
                  </a:lnTo>
                  <a:lnTo>
                    <a:pt x="338" y="4393"/>
                  </a:lnTo>
                  <a:lnTo>
                    <a:pt x="211" y="4140"/>
                  </a:lnTo>
                  <a:lnTo>
                    <a:pt x="127" y="3844"/>
                  </a:lnTo>
                  <a:lnTo>
                    <a:pt x="42" y="3591"/>
                  </a:lnTo>
                  <a:lnTo>
                    <a:pt x="0" y="3295"/>
                  </a:lnTo>
                  <a:lnTo>
                    <a:pt x="0" y="2999"/>
                  </a:lnTo>
                  <a:lnTo>
                    <a:pt x="0" y="2999"/>
                  </a:lnTo>
                  <a:lnTo>
                    <a:pt x="0" y="2661"/>
                  </a:lnTo>
                  <a:lnTo>
                    <a:pt x="42" y="2366"/>
                  </a:lnTo>
                  <a:lnTo>
                    <a:pt x="127" y="2112"/>
                  </a:lnTo>
                  <a:lnTo>
                    <a:pt x="211" y="1817"/>
                  </a:lnTo>
                  <a:lnTo>
                    <a:pt x="338" y="1563"/>
                  </a:lnTo>
                  <a:lnTo>
                    <a:pt x="507" y="1310"/>
                  </a:lnTo>
                  <a:lnTo>
                    <a:pt x="676" y="1098"/>
                  </a:lnTo>
                  <a:lnTo>
                    <a:pt x="845" y="887"/>
                  </a:lnTo>
                  <a:lnTo>
                    <a:pt x="1056" y="676"/>
                  </a:lnTo>
                  <a:lnTo>
                    <a:pt x="1310" y="507"/>
                  </a:lnTo>
                  <a:lnTo>
                    <a:pt x="1563" y="380"/>
                  </a:lnTo>
                  <a:lnTo>
                    <a:pt x="1816" y="254"/>
                  </a:lnTo>
                  <a:lnTo>
                    <a:pt x="2070" y="127"/>
                  </a:lnTo>
                  <a:lnTo>
                    <a:pt x="2366" y="85"/>
                  </a:lnTo>
                  <a:lnTo>
                    <a:pt x="2661" y="42"/>
                  </a:lnTo>
                  <a:lnTo>
                    <a:pt x="2957" y="0"/>
                  </a:lnTo>
                  <a:lnTo>
                    <a:pt x="2957" y="0"/>
                  </a:lnTo>
                  <a:lnTo>
                    <a:pt x="3253" y="42"/>
                  </a:lnTo>
                  <a:lnTo>
                    <a:pt x="3548" y="85"/>
                  </a:lnTo>
                  <a:lnTo>
                    <a:pt x="3844" y="127"/>
                  </a:lnTo>
                  <a:lnTo>
                    <a:pt x="4140" y="254"/>
                  </a:lnTo>
                  <a:lnTo>
                    <a:pt x="4393" y="380"/>
                  </a:lnTo>
                  <a:lnTo>
                    <a:pt x="4647" y="507"/>
                  </a:lnTo>
                  <a:lnTo>
                    <a:pt x="4858" y="676"/>
                  </a:lnTo>
                  <a:lnTo>
                    <a:pt x="5069" y="887"/>
                  </a:lnTo>
                  <a:lnTo>
                    <a:pt x="5280" y="1098"/>
                  </a:lnTo>
                  <a:lnTo>
                    <a:pt x="5449" y="1310"/>
                  </a:lnTo>
                  <a:lnTo>
                    <a:pt x="5576" y="1563"/>
                  </a:lnTo>
                  <a:lnTo>
                    <a:pt x="5702" y="1817"/>
                  </a:lnTo>
                  <a:lnTo>
                    <a:pt x="5787" y="2112"/>
                  </a:lnTo>
                  <a:lnTo>
                    <a:pt x="5871" y="2366"/>
                  </a:lnTo>
                  <a:lnTo>
                    <a:pt x="5914" y="2661"/>
                  </a:lnTo>
                  <a:lnTo>
                    <a:pt x="5956" y="2999"/>
                  </a:lnTo>
                  <a:lnTo>
                    <a:pt x="5956" y="2999"/>
                  </a:lnTo>
                  <a:close/>
                </a:path>
              </a:pathLst>
            </a:custGeom>
            <a:noFill/>
            <a:ln cap="rnd"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4"/>
            <p:cNvSpPr/>
            <p:nvPr/>
          </p:nvSpPr>
          <p:spPr>
            <a:xfrm>
              <a:off x="2328975" y="2218625"/>
              <a:ext cx="246050" cy="246050"/>
            </a:xfrm>
            <a:custGeom>
              <a:rect b="b" l="l" r="r" t="t"/>
              <a:pathLst>
                <a:path extrusionOk="0" fill="none" h="9842" w="9842">
                  <a:moveTo>
                    <a:pt x="4900" y="0"/>
                  </a:moveTo>
                  <a:lnTo>
                    <a:pt x="4900" y="0"/>
                  </a:lnTo>
                  <a:lnTo>
                    <a:pt x="5407" y="42"/>
                  </a:lnTo>
                  <a:lnTo>
                    <a:pt x="5914" y="127"/>
                  </a:lnTo>
                  <a:lnTo>
                    <a:pt x="6378" y="211"/>
                  </a:lnTo>
                  <a:lnTo>
                    <a:pt x="6843" y="380"/>
                  </a:lnTo>
                  <a:lnTo>
                    <a:pt x="7265" y="592"/>
                  </a:lnTo>
                  <a:lnTo>
                    <a:pt x="7645" y="845"/>
                  </a:lnTo>
                  <a:lnTo>
                    <a:pt x="8026" y="1141"/>
                  </a:lnTo>
                  <a:lnTo>
                    <a:pt x="8406" y="1436"/>
                  </a:lnTo>
                  <a:lnTo>
                    <a:pt x="8701" y="1817"/>
                  </a:lnTo>
                  <a:lnTo>
                    <a:pt x="8997" y="2154"/>
                  </a:lnTo>
                  <a:lnTo>
                    <a:pt x="9251" y="2577"/>
                  </a:lnTo>
                  <a:lnTo>
                    <a:pt x="9420" y="2999"/>
                  </a:lnTo>
                  <a:lnTo>
                    <a:pt x="9589" y="3464"/>
                  </a:lnTo>
                  <a:lnTo>
                    <a:pt x="9715" y="3928"/>
                  </a:lnTo>
                  <a:lnTo>
                    <a:pt x="9800" y="4435"/>
                  </a:lnTo>
                  <a:lnTo>
                    <a:pt x="9842" y="4942"/>
                  </a:lnTo>
                  <a:lnTo>
                    <a:pt x="9842" y="4942"/>
                  </a:lnTo>
                  <a:lnTo>
                    <a:pt x="9800" y="5407"/>
                  </a:lnTo>
                  <a:lnTo>
                    <a:pt x="9715" y="5914"/>
                  </a:lnTo>
                  <a:lnTo>
                    <a:pt x="9589" y="6378"/>
                  </a:lnTo>
                  <a:lnTo>
                    <a:pt x="9420" y="6843"/>
                  </a:lnTo>
                  <a:lnTo>
                    <a:pt x="9251" y="7265"/>
                  </a:lnTo>
                  <a:lnTo>
                    <a:pt x="8997" y="7688"/>
                  </a:lnTo>
                  <a:lnTo>
                    <a:pt x="8701" y="8068"/>
                  </a:lnTo>
                  <a:lnTo>
                    <a:pt x="8406" y="8406"/>
                  </a:lnTo>
                  <a:lnTo>
                    <a:pt x="8026" y="8702"/>
                  </a:lnTo>
                  <a:lnTo>
                    <a:pt x="7645" y="8997"/>
                  </a:lnTo>
                  <a:lnTo>
                    <a:pt x="7265" y="9251"/>
                  </a:lnTo>
                  <a:lnTo>
                    <a:pt x="6843" y="9462"/>
                  </a:lnTo>
                  <a:lnTo>
                    <a:pt x="6378" y="9631"/>
                  </a:lnTo>
                  <a:lnTo>
                    <a:pt x="5914" y="9758"/>
                  </a:lnTo>
                  <a:lnTo>
                    <a:pt x="5407" y="9800"/>
                  </a:lnTo>
                  <a:lnTo>
                    <a:pt x="4900" y="9842"/>
                  </a:lnTo>
                  <a:lnTo>
                    <a:pt x="4900" y="9842"/>
                  </a:lnTo>
                  <a:lnTo>
                    <a:pt x="4393" y="9800"/>
                  </a:lnTo>
                  <a:lnTo>
                    <a:pt x="3928" y="9758"/>
                  </a:lnTo>
                  <a:lnTo>
                    <a:pt x="3464" y="9631"/>
                  </a:lnTo>
                  <a:lnTo>
                    <a:pt x="2999" y="9462"/>
                  </a:lnTo>
                  <a:lnTo>
                    <a:pt x="2577" y="9251"/>
                  </a:lnTo>
                  <a:lnTo>
                    <a:pt x="2154" y="8997"/>
                  </a:lnTo>
                  <a:lnTo>
                    <a:pt x="1774" y="8702"/>
                  </a:lnTo>
                  <a:lnTo>
                    <a:pt x="1436" y="8406"/>
                  </a:lnTo>
                  <a:lnTo>
                    <a:pt x="1098" y="8068"/>
                  </a:lnTo>
                  <a:lnTo>
                    <a:pt x="845" y="7688"/>
                  </a:lnTo>
                  <a:lnTo>
                    <a:pt x="592" y="7265"/>
                  </a:lnTo>
                  <a:lnTo>
                    <a:pt x="380" y="6843"/>
                  </a:lnTo>
                  <a:lnTo>
                    <a:pt x="211" y="6378"/>
                  </a:lnTo>
                  <a:lnTo>
                    <a:pt x="85" y="5914"/>
                  </a:lnTo>
                  <a:lnTo>
                    <a:pt x="0" y="5407"/>
                  </a:lnTo>
                  <a:lnTo>
                    <a:pt x="0" y="4942"/>
                  </a:lnTo>
                  <a:lnTo>
                    <a:pt x="0" y="4942"/>
                  </a:lnTo>
                  <a:lnTo>
                    <a:pt x="0" y="4435"/>
                  </a:lnTo>
                  <a:lnTo>
                    <a:pt x="85" y="3928"/>
                  </a:lnTo>
                  <a:lnTo>
                    <a:pt x="211" y="3464"/>
                  </a:lnTo>
                  <a:lnTo>
                    <a:pt x="380" y="2999"/>
                  </a:lnTo>
                  <a:lnTo>
                    <a:pt x="592" y="2577"/>
                  </a:lnTo>
                  <a:lnTo>
                    <a:pt x="845" y="2154"/>
                  </a:lnTo>
                  <a:lnTo>
                    <a:pt x="1098" y="1817"/>
                  </a:lnTo>
                  <a:lnTo>
                    <a:pt x="1436" y="1436"/>
                  </a:lnTo>
                  <a:lnTo>
                    <a:pt x="1774" y="1141"/>
                  </a:lnTo>
                  <a:lnTo>
                    <a:pt x="2154" y="845"/>
                  </a:lnTo>
                  <a:lnTo>
                    <a:pt x="2577" y="592"/>
                  </a:lnTo>
                  <a:lnTo>
                    <a:pt x="2999" y="380"/>
                  </a:lnTo>
                  <a:lnTo>
                    <a:pt x="3464" y="211"/>
                  </a:lnTo>
                  <a:lnTo>
                    <a:pt x="3928" y="127"/>
                  </a:lnTo>
                  <a:lnTo>
                    <a:pt x="4393" y="42"/>
                  </a:lnTo>
                  <a:lnTo>
                    <a:pt x="4900" y="0"/>
                  </a:lnTo>
                  <a:lnTo>
                    <a:pt x="4900" y="0"/>
                  </a:lnTo>
                  <a:close/>
                </a:path>
              </a:pathLst>
            </a:custGeom>
            <a:noFill/>
            <a:ln cap="rnd"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4"/>
            <p:cNvSpPr/>
            <p:nvPr/>
          </p:nvSpPr>
          <p:spPr>
            <a:xfrm>
              <a:off x="2280400" y="2170050"/>
              <a:ext cx="343200" cy="343200"/>
            </a:xfrm>
            <a:custGeom>
              <a:rect b="b" l="l" r="r" t="t"/>
              <a:pathLst>
                <a:path extrusionOk="0" fill="none" h="13728" w="13728">
                  <a:moveTo>
                    <a:pt x="6843" y="0"/>
                  </a:moveTo>
                  <a:lnTo>
                    <a:pt x="6843" y="0"/>
                  </a:lnTo>
                  <a:lnTo>
                    <a:pt x="7561" y="42"/>
                  </a:lnTo>
                  <a:lnTo>
                    <a:pt x="8237" y="127"/>
                  </a:lnTo>
                  <a:lnTo>
                    <a:pt x="8913" y="296"/>
                  </a:lnTo>
                  <a:lnTo>
                    <a:pt x="9504" y="549"/>
                  </a:lnTo>
                  <a:lnTo>
                    <a:pt x="10138" y="845"/>
                  </a:lnTo>
                  <a:lnTo>
                    <a:pt x="10687" y="1183"/>
                  </a:lnTo>
                  <a:lnTo>
                    <a:pt x="11236" y="1563"/>
                  </a:lnTo>
                  <a:lnTo>
                    <a:pt x="11700" y="2028"/>
                  </a:lnTo>
                  <a:lnTo>
                    <a:pt x="12165" y="2492"/>
                  </a:lnTo>
                  <a:lnTo>
                    <a:pt x="12545" y="3041"/>
                  </a:lnTo>
                  <a:lnTo>
                    <a:pt x="12883" y="3591"/>
                  </a:lnTo>
                  <a:lnTo>
                    <a:pt x="13179" y="4182"/>
                  </a:lnTo>
                  <a:lnTo>
                    <a:pt x="13390" y="4816"/>
                  </a:lnTo>
                  <a:lnTo>
                    <a:pt x="13559" y="5491"/>
                  </a:lnTo>
                  <a:lnTo>
                    <a:pt x="13686" y="6167"/>
                  </a:lnTo>
                  <a:lnTo>
                    <a:pt x="13728" y="6885"/>
                  </a:lnTo>
                  <a:lnTo>
                    <a:pt x="13728" y="6885"/>
                  </a:lnTo>
                  <a:lnTo>
                    <a:pt x="13686" y="7561"/>
                  </a:lnTo>
                  <a:lnTo>
                    <a:pt x="13559" y="8237"/>
                  </a:lnTo>
                  <a:lnTo>
                    <a:pt x="13390" y="8913"/>
                  </a:lnTo>
                  <a:lnTo>
                    <a:pt x="13179" y="9546"/>
                  </a:lnTo>
                  <a:lnTo>
                    <a:pt x="12883" y="10138"/>
                  </a:lnTo>
                  <a:lnTo>
                    <a:pt x="12545" y="10687"/>
                  </a:lnTo>
                  <a:lnTo>
                    <a:pt x="12165" y="11236"/>
                  </a:lnTo>
                  <a:lnTo>
                    <a:pt x="11700" y="11701"/>
                  </a:lnTo>
                  <a:lnTo>
                    <a:pt x="11236" y="12165"/>
                  </a:lnTo>
                  <a:lnTo>
                    <a:pt x="10687" y="12545"/>
                  </a:lnTo>
                  <a:lnTo>
                    <a:pt x="10138" y="12883"/>
                  </a:lnTo>
                  <a:lnTo>
                    <a:pt x="9504" y="13179"/>
                  </a:lnTo>
                  <a:lnTo>
                    <a:pt x="8913" y="13432"/>
                  </a:lnTo>
                  <a:lnTo>
                    <a:pt x="8237" y="13601"/>
                  </a:lnTo>
                  <a:lnTo>
                    <a:pt x="7561" y="13686"/>
                  </a:lnTo>
                  <a:lnTo>
                    <a:pt x="6843" y="13728"/>
                  </a:lnTo>
                  <a:lnTo>
                    <a:pt x="6843" y="13728"/>
                  </a:lnTo>
                  <a:lnTo>
                    <a:pt x="6167" y="13686"/>
                  </a:lnTo>
                  <a:lnTo>
                    <a:pt x="5449" y="13601"/>
                  </a:lnTo>
                  <a:lnTo>
                    <a:pt x="4815" y="13432"/>
                  </a:lnTo>
                  <a:lnTo>
                    <a:pt x="4182" y="13179"/>
                  </a:lnTo>
                  <a:lnTo>
                    <a:pt x="3590" y="12883"/>
                  </a:lnTo>
                  <a:lnTo>
                    <a:pt x="2999" y="12545"/>
                  </a:lnTo>
                  <a:lnTo>
                    <a:pt x="2492" y="12165"/>
                  </a:lnTo>
                  <a:lnTo>
                    <a:pt x="1985" y="11701"/>
                  </a:lnTo>
                  <a:lnTo>
                    <a:pt x="1563" y="11236"/>
                  </a:lnTo>
                  <a:lnTo>
                    <a:pt x="1183" y="10687"/>
                  </a:lnTo>
                  <a:lnTo>
                    <a:pt x="803" y="10138"/>
                  </a:lnTo>
                  <a:lnTo>
                    <a:pt x="549" y="9546"/>
                  </a:lnTo>
                  <a:lnTo>
                    <a:pt x="296" y="8913"/>
                  </a:lnTo>
                  <a:lnTo>
                    <a:pt x="127" y="8237"/>
                  </a:lnTo>
                  <a:lnTo>
                    <a:pt x="42" y="7561"/>
                  </a:lnTo>
                  <a:lnTo>
                    <a:pt x="0" y="6885"/>
                  </a:lnTo>
                  <a:lnTo>
                    <a:pt x="0" y="6885"/>
                  </a:lnTo>
                  <a:lnTo>
                    <a:pt x="42" y="6167"/>
                  </a:lnTo>
                  <a:lnTo>
                    <a:pt x="127" y="5491"/>
                  </a:lnTo>
                  <a:lnTo>
                    <a:pt x="296" y="4816"/>
                  </a:lnTo>
                  <a:lnTo>
                    <a:pt x="549" y="4182"/>
                  </a:lnTo>
                  <a:lnTo>
                    <a:pt x="803" y="3591"/>
                  </a:lnTo>
                  <a:lnTo>
                    <a:pt x="1183" y="3041"/>
                  </a:lnTo>
                  <a:lnTo>
                    <a:pt x="1563" y="2492"/>
                  </a:lnTo>
                  <a:lnTo>
                    <a:pt x="1985" y="2028"/>
                  </a:lnTo>
                  <a:lnTo>
                    <a:pt x="2492" y="1563"/>
                  </a:lnTo>
                  <a:lnTo>
                    <a:pt x="2999" y="1183"/>
                  </a:lnTo>
                  <a:lnTo>
                    <a:pt x="3590" y="845"/>
                  </a:lnTo>
                  <a:lnTo>
                    <a:pt x="4182" y="549"/>
                  </a:lnTo>
                  <a:lnTo>
                    <a:pt x="4815" y="296"/>
                  </a:lnTo>
                  <a:lnTo>
                    <a:pt x="5449" y="127"/>
                  </a:lnTo>
                  <a:lnTo>
                    <a:pt x="6167" y="42"/>
                  </a:lnTo>
                  <a:lnTo>
                    <a:pt x="6843" y="0"/>
                  </a:lnTo>
                  <a:lnTo>
                    <a:pt x="6843" y="0"/>
                  </a:lnTo>
                  <a:close/>
                </a:path>
              </a:pathLst>
            </a:custGeom>
            <a:noFill/>
            <a:ln cap="rnd"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4"/>
            <p:cNvSpPr/>
            <p:nvPr/>
          </p:nvSpPr>
          <p:spPr>
            <a:xfrm>
              <a:off x="2231825" y="2121475"/>
              <a:ext cx="440350" cy="440350"/>
            </a:xfrm>
            <a:custGeom>
              <a:rect b="b" l="l" r="r" t="t"/>
              <a:pathLst>
                <a:path extrusionOk="0" fill="none" h="17614" w="17614">
                  <a:moveTo>
                    <a:pt x="8786" y="0"/>
                  </a:moveTo>
                  <a:lnTo>
                    <a:pt x="8786" y="0"/>
                  </a:lnTo>
                  <a:lnTo>
                    <a:pt x="9715" y="42"/>
                  </a:lnTo>
                  <a:lnTo>
                    <a:pt x="10560" y="169"/>
                  </a:lnTo>
                  <a:lnTo>
                    <a:pt x="11405" y="380"/>
                  </a:lnTo>
                  <a:lnTo>
                    <a:pt x="12207" y="676"/>
                  </a:lnTo>
                  <a:lnTo>
                    <a:pt x="13010" y="1056"/>
                  </a:lnTo>
                  <a:lnTo>
                    <a:pt x="13728" y="1521"/>
                  </a:lnTo>
                  <a:lnTo>
                    <a:pt x="14404" y="2028"/>
                  </a:lnTo>
                  <a:lnTo>
                    <a:pt x="15037" y="2577"/>
                  </a:lnTo>
                  <a:lnTo>
                    <a:pt x="15586" y="3210"/>
                  </a:lnTo>
                  <a:lnTo>
                    <a:pt x="16093" y="3886"/>
                  </a:lnTo>
                  <a:lnTo>
                    <a:pt x="16558" y="4604"/>
                  </a:lnTo>
                  <a:lnTo>
                    <a:pt x="16896" y="5365"/>
                  </a:lnTo>
                  <a:lnTo>
                    <a:pt x="17192" y="6209"/>
                  </a:lnTo>
                  <a:lnTo>
                    <a:pt x="17403" y="7054"/>
                  </a:lnTo>
                  <a:lnTo>
                    <a:pt x="17572" y="7899"/>
                  </a:lnTo>
                  <a:lnTo>
                    <a:pt x="17614" y="8828"/>
                  </a:lnTo>
                  <a:lnTo>
                    <a:pt x="17614" y="8828"/>
                  </a:lnTo>
                  <a:lnTo>
                    <a:pt x="17572" y="9715"/>
                  </a:lnTo>
                  <a:lnTo>
                    <a:pt x="17403" y="10602"/>
                  </a:lnTo>
                  <a:lnTo>
                    <a:pt x="17192" y="11447"/>
                  </a:lnTo>
                  <a:lnTo>
                    <a:pt x="16896" y="12250"/>
                  </a:lnTo>
                  <a:lnTo>
                    <a:pt x="16558" y="13010"/>
                  </a:lnTo>
                  <a:lnTo>
                    <a:pt x="16093" y="13728"/>
                  </a:lnTo>
                  <a:lnTo>
                    <a:pt x="15586" y="14404"/>
                  </a:lnTo>
                  <a:lnTo>
                    <a:pt x="15037" y="15037"/>
                  </a:lnTo>
                  <a:lnTo>
                    <a:pt x="14404" y="15587"/>
                  </a:lnTo>
                  <a:lnTo>
                    <a:pt x="13728" y="16093"/>
                  </a:lnTo>
                  <a:lnTo>
                    <a:pt x="13010" y="16558"/>
                  </a:lnTo>
                  <a:lnTo>
                    <a:pt x="12207" y="16938"/>
                  </a:lnTo>
                  <a:lnTo>
                    <a:pt x="11405" y="17234"/>
                  </a:lnTo>
                  <a:lnTo>
                    <a:pt x="10560" y="17445"/>
                  </a:lnTo>
                  <a:lnTo>
                    <a:pt x="9715" y="17572"/>
                  </a:lnTo>
                  <a:lnTo>
                    <a:pt x="8786" y="17614"/>
                  </a:lnTo>
                  <a:lnTo>
                    <a:pt x="8786" y="17614"/>
                  </a:lnTo>
                  <a:lnTo>
                    <a:pt x="7899" y="17572"/>
                  </a:lnTo>
                  <a:lnTo>
                    <a:pt x="7012" y="17445"/>
                  </a:lnTo>
                  <a:lnTo>
                    <a:pt x="6167" y="17234"/>
                  </a:lnTo>
                  <a:lnTo>
                    <a:pt x="5365" y="16938"/>
                  </a:lnTo>
                  <a:lnTo>
                    <a:pt x="4604" y="16558"/>
                  </a:lnTo>
                  <a:lnTo>
                    <a:pt x="3886" y="16093"/>
                  </a:lnTo>
                  <a:lnTo>
                    <a:pt x="3210" y="15587"/>
                  </a:lnTo>
                  <a:lnTo>
                    <a:pt x="2577" y="15037"/>
                  </a:lnTo>
                  <a:lnTo>
                    <a:pt x="1985" y="14404"/>
                  </a:lnTo>
                  <a:lnTo>
                    <a:pt x="1479" y="13728"/>
                  </a:lnTo>
                  <a:lnTo>
                    <a:pt x="1056" y="13010"/>
                  </a:lnTo>
                  <a:lnTo>
                    <a:pt x="676" y="12250"/>
                  </a:lnTo>
                  <a:lnTo>
                    <a:pt x="380" y="11447"/>
                  </a:lnTo>
                  <a:lnTo>
                    <a:pt x="169" y="10602"/>
                  </a:lnTo>
                  <a:lnTo>
                    <a:pt x="42" y="9715"/>
                  </a:lnTo>
                  <a:lnTo>
                    <a:pt x="0" y="8828"/>
                  </a:lnTo>
                  <a:lnTo>
                    <a:pt x="0" y="8828"/>
                  </a:lnTo>
                  <a:lnTo>
                    <a:pt x="42" y="7899"/>
                  </a:lnTo>
                  <a:lnTo>
                    <a:pt x="169" y="7054"/>
                  </a:lnTo>
                  <a:lnTo>
                    <a:pt x="380" y="6209"/>
                  </a:lnTo>
                  <a:lnTo>
                    <a:pt x="676" y="5365"/>
                  </a:lnTo>
                  <a:lnTo>
                    <a:pt x="1056" y="4604"/>
                  </a:lnTo>
                  <a:lnTo>
                    <a:pt x="1479" y="3886"/>
                  </a:lnTo>
                  <a:lnTo>
                    <a:pt x="1985" y="3210"/>
                  </a:lnTo>
                  <a:lnTo>
                    <a:pt x="2577" y="2577"/>
                  </a:lnTo>
                  <a:lnTo>
                    <a:pt x="3210" y="2028"/>
                  </a:lnTo>
                  <a:lnTo>
                    <a:pt x="3886" y="1521"/>
                  </a:lnTo>
                  <a:lnTo>
                    <a:pt x="4604" y="1056"/>
                  </a:lnTo>
                  <a:lnTo>
                    <a:pt x="5365" y="676"/>
                  </a:lnTo>
                  <a:lnTo>
                    <a:pt x="6167" y="380"/>
                  </a:lnTo>
                  <a:lnTo>
                    <a:pt x="7012" y="169"/>
                  </a:lnTo>
                  <a:lnTo>
                    <a:pt x="7899" y="42"/>
                  </a:lnTo>
                  <a:lnTo>
                    <a:pt x="8786" y="0"/>
                  </a:lnTo>
                  <a:lnTo>
                    <a:pt x="8786" y="0"/>
                  </a:lnTo>
                  <a:close/>
                </a:path>
              </a:pathLst>
            </a:custGeom>
            <a:noFill/>
            <a:ln cap="rnd"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4"/>
            <p:cNvSpPr/>
            <p:nvPr/>
          </p:nvSpPr>
          <p:spPr>
            <a:xfrm>
              <a:off x="2183250" y="2072900"/>
              <a:ext cx="537500" cy="537525"/>
            </a:xfrm>
            <a:custGeom>
              <a:rect b="b" l="l" r="r" t="t"/>
              <a:pathLst>
                <a:path extrusionOk="0" fill="none" h="21501" w="21500">
                  <a:moveTo>
                    <a:pt x="10729" y="0"/>
                  </a:moveTo>
                  <a:lnTo>
                    <a:pt x="10729" y="0"/>
                  </a:lnTo>
                  <a:lnTo>
                    <a:pt x="11278" y="0"/>
                  </a:lnTo>
                  <a:lnTo>
                    <a:pt x="11827" y="42"/>
                  </a:lnTo>
                  <a:lnTo>
                    <a:pt x="12376" y="127"/>
                  </a:lnTo>
                  <a:lnTo>
                    <a:pt x="12925" y="211"/>
                  </a:lnTo>
                  <a:lnTo>
                    <a:pt x="13432" y="338"/>
                  </a:lnTo>
                  <a:lnTo>
                    <a:pt x="13939" y="507"/>
                  </a:lnTo>
                  <a:lnTo>
                    <a:pt x="14446" y="676"/>
                  </a:lnTo>
                  <a:lnTo>
                    <a:pt x="14911" y="845"/>
                  </a:lnTo>
                  <a:lnTo>
                    <a:pt x="15418" y="1056"/>
                  </a:lnTo>
                  <a:lnTo>
                    <a:pt x="15882" y="1310"/>
                  </a:lnTo>
                  <a:lnTo>
                    <a:pt x="16769" y="1859"/>
                  </a:lnTo>
                  <a:lnTo>
                    <a:pt x="17572" y="2450"/>
                  </a:lnTo>
                  <a:lnTo>
                    <a:pt x="18332" y="3168"/>
                  </a:lnTo>
                  <a:lnTo>
                    <a:pt x="19050" y="3928"/>
                  </a:lnTo>
                  <a:lnTo>
                    <a:pt x="19641" y="4731"/>
                  </a:lnTo>
                  <a:lnTo>
                    <a:pt x="20191" y="5618"/>
                  </a:lnTo>
                  <a:lnTo>
                    <a:pt x="20444" y="6083"/>
                  </a:lnTo>
                  <a:lnTo>
                    <a:pt x="20655" y="6590"/>
                  </a:lnTo>
                  <a:lnTo>
                    <a:pt x="20824" y="7054"/>
                  </a:lnTo>
                  <a:lnTo>
                    <a:pt x="20993" y="7561"/>
                  </a:lnTo>
                  <a:lnTo>
                    <a:pt x="21162" y="8068"/>
                  </a:lnTo>
                  <a:lnTo>
                    <a:pt x="21289" y="8575"/>
                  </a:lnTo>
                  <a:lnTo>
                    <a:pt x="21373" y="9124"/>
                  </a:lnTo>
                  <a:lnTo>
                    <a:pt x="21416" y="9673"/>
                  </a:lnTo>
                  <a:lnTo>
                    <a:pt x="21458" y="10180"/>
                  </a:lnTo>
                  <a:lnTo>
                    <a:pt x="21500" y="10771"/>
                  </a:lnTo>
                  <a:lnTo>
                    <a:pt x="21500" y="10771"/>
                  </a:lnTo>
                  <a:lnTo>
                    <a:pt x="21458" y="11320"/>
                  </a:lnTo>
                  <a:lnTo>
                    <a:pt x="21416" y="11869"/>
                  </a:lnTo>
                  <a:lnTo>
                    <a:pt x="21373" y="12376"/>
                  </a:lnTo>
                  <a:lnTo>
                    <a:pt x="21289" y="12925"/>
                  </a:lnTo>
                  <a:lnTo>
                    <a:pt x="21162" y="13432"/>
                  </a:lnTo>
                  <a:lnTo>
                    <a:pt x="20993" y="13939"/>
                  </a:lnTo>
                  <a:lnTo>
                    <a:pt x="20824" y="14446"/>
                  </a:lnTo>
                  <a:lnTo>
                    <a:pt x="20655" y="14953"/>
                  </a:lnTo>
                  <a:lnTo>
                    <a:pt x="20444" y="15418"/>
                  </a:lnTo>
                  <a:lnTo>
                    <a:pt x="20191" y="15882"/>
                  </a:lnTo>
                  <a:lnTo>
                    <a:pt x="19641" y="16769"/>
                  </a:lnTo>
                  <a:lnTo>
                    <a:pt x="19050" y="17572"/>
                  </a:lnTo>
                  <a:lnTo>
                    <a:pt x="18332" y="18332"/>
                  </a:lnTo>
                  <a:lnTo>
                    <a:pt x="17572" y="19050"/>
                  </a:lnTo>
                  <a:lnTo>
                    <a:pt x="16769" y="19684"/>
                  </a:lnTo>
                  <a:lnTo>
                    <a:pt x="15882" y="20191"/>
                  </a:lnTo>
                  <a:lnTo>
                    <a:pt x="15418" y="20444"/>
                  </a:lnTo>
                  <a:lnTo>
                    <a:pt x="14911" y="20655"/>
                  </a:lnTo>
                  <a:lnTo>
                    <a:pt x="14446" y="20866"/>
                  </a:lnTo>
                  <a:lnTo>
                    <a:pt x="13939" y="21035"/>
                  </a:lnTo>
                  <a:lnTo>
                    <a:pt x="13432" y="21162"/>
                  </a:lnTo>
                  <a:lnTo>
                    <a:pt x="12925" y="21289"/>
                  </a:lnTo>
                  <a:lnTo>
                    <a:pt x="12376" y="21373"/>
                  </a:lnTo>
                  <a:lnTo>
                    <a:pt x="11827" y="21458"/>
                  </a:lnTo>
                  <a:lnTo>
                    <a:pt x="11278" y="21500"/>
                  </a:lnTo>
                  <a:lnTo>
                    <a:pt x="10729" y="21500"/>
                  </a:lnTo>
                  <a:lnTo>
                    <a:pt x="10729" y="21500"/>
                  </a:lnTo>
                  <a:lnTo>
                    <a:pt x="10180" y="21500"/>
                  </a:lnTo>
                  <a:lnTo>
                    <a:pt x="9631" y="21458"/>
                  </a:lnTo>
                  <a:lnTo>
                    <a:pt x="9082" y="21373"/>
                  </a:lnTo>
                  <a:lnTo>
                    <a:pt x="8575" y="21289"/>
                  </a:lnTo>
                  <a:lnTo>
                    <a:pt x="8068" y="21162"/>
                  </a:lnTo>
                  <a:lnTo>
                    <a:pt x="7561" y="21035"/>
                  </a:lnTo>
                  <a:lnTo>
                    <a:pt x="7054" y="20866"/>
                  </a:lnTo>
                  <a:lnTo>
                    <a:pt x="6547" y="20655"/>
                  </a:lnTo>
                  <a:lnTo>
                    <a:pt x="6083" y="20444"/>
                  </a:lnTo>
                  <a:lnTo>
                    <a:pt x="5618" y="20191"/>
                  </a:lnTo>
                  <a:lnTo>
                    <a:pt x="4731" y="19684"/>
                  </a:lnTo>
                  <a:lnTo>
                    <a:pt x="3886" y="19050"/>
                  </a:lnTo>
                  <a:lnTo>
                    <a:pt x="3126" y="18332"/>
                  </a:lnTo>
                  <a:lnTo>
                    <a:pt x="2450" y="17572"/>
                  </a:lnTo>
                  <a:lnTo>
                    <a:pt x="1816" y="16769"/>
                  </a:lnTo>
                  <a:lnTo>
                    <a:pt x="1267" y="15882"/>
                  </a:lnTo>
                  <a:lnTo>
                    <a:pt x="1056" y="15418"/>
                  </a:lnTo>
                  <a:lnTo>
                    <a:pt x="845" y="14953"/>
                  </a:lnTo>
                  <a:lnTo>
                    <a:pt x="634" y="14446"/>
                  </a:lnTo>
                  <a:lnTo>
                    <a:pt x="465" y="13939"/>
                  </a:lnTo>
                  <a:lnTo>
                    <a:pt x="338" y="13432"/>
                  </a:lnTo>
                  <a:lnTo>
                    <a:pt x="211" y="12925"/>
                  </a:lnTo>
                  <a:lnTo>
                    <a:pt x="127" y="12376"/>
                  </a:lnTo>
                  <a:lnTo>
                    <a:pt x="42" y="11869"/>
                  </a:lnTo>
                  <a:lnTo>
                    <a:pt x="0" y="11320"/>
                  </a:lnTo>
                  <a:lnTo>
                    <a:pt x="0" y="10771"/>
                  </a:lnTo>
                  <a:lnTo>
                    <a:pt x="0" y="10771"/>
                  </a:lnTo>
                  <a:lnTo>
                    <a:pt x="0" y="10180"/>
                  </a:lnTo>
                  <a:lnTo>
                    <a:pt x="42" y="9673"/>
                  </a:lnTo>
                  <a:lnTo>
                    <a:pt x="127" y="9124"/>
                  </a:lnTo>
                  <a:lnTo>
                    <a:pt x="211" y="8575"/>
                  </a:lnTo>
                  <a:lnTo>
                    <a:pt x="338" y="8068"/>
                  </a:lnTo>
                  <a:lnTo>
                    <a:pt x="465" y="7561"/>
                  </a:lnTo>
                  <a:lnTo>
                    <a:pt x="634" y="7054"/>
                  </a:lnTo>
                  <a:lnTo>
                    <a:pt x="845" y="6590"/>
                  </a:lnTo>
                  <a:lnTo>
                    <a:pt x="1056" y="6083"/>
                  </a:lnTo>
                  <a:lnTo>
                    <a:pt x="1267" y="5618"/>
                  </a:lnTo>
                  <a:lnTo>
                    <a:pt x="1816" y="4731"/>
                  </a:lnTo>
                  <a:lnTo>
                    <a:pt x="2450" y="3928"/>
                  </a:lnTo>
                  <a:lnTo>
                    <a:pt x="3126" y="3168"/>
                  </a:lnTo>
                  <a:lnTo>
                    <a:pt x="3886" y="2450"/>
                  </a:lnTo>
                  <a:lnTo>
                    <a:pt x="4731" y="1859"/>
                  </a:lnTo>
                  <a:lnTo>
                    <a:pt x="5618" y="1310"/>
                  </a:lnTo>
                  <a:lnTo>
                    <a:pt x="6083" y="1056"/>
                  </a:lnTo>
                  <a:lnTo>
                    <a:pt x="6547" y="845"/>
                  </a:lnTo>
                  <a:lnTo>
                    <a:pt x="7054" y="676"/>
                  </a:lnTo>
                  <a:lnTo>
                    <a:pt x="7561" y="507"/>
                  </a:lnTo>
                  <a:lnTo>
                    <a:pt x="8068" y="338"/>
                  </a:lnTo>
                  <a:lnTo>
                    <a:pt x="8575" y="211"/>
                  </a:lnTo>
                  <a:lnTo>
                    <a:pt x="9082" y="127"/>
                  </a:lnTo>
                  <a:lnTo>
                    <a:pt x="9631" y="42"/>
                  </a:lnTo>
                  <a:lnTo>
                    <a:pt x="10180" y="0"/>
                  </a:lnTo>
                  <a:lnTo>
                    <a:pt x="10729" y="0"/>
                  </a:lnTo>
                  <a:lnTo>
                    <a:pt x="10729" y="0"/>
                  </a:lnTo>
                  <a:close/>
                </a:path>
              </a:pathLst>
            </a:custGeom>
            <a:noFill/>
            <a:ln cap="rnd"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4"/>
            <p:cNvSpPr/>
            <p:nvPr/>
          </p:nvSpPr>
          <p:spPr>
            <a:xfrm>
              <a:off x="2134675" y="2024325"/>
              <a:ext cx="634675" cy="634675"/>
            </a:xfrm>
            <a:custGeom>
              <a:rect b="b" l="l" r="r" t="t"/>
              <a:pathLst>
                <a:path extrusionOk="0" fill="none" h="25387" w="25387">
                  <a:moveTo>
                    <a:pt x="25386" y="12714"/>
                  </a:moveTo>
                  <a:lnTo>
                    <a:pt x="25386" y="12714"/>
                  </a:lnTo>
                  <a:lnTo>
                    <a:pt x="25344" y="13348"/>
                  </a:lnTo>
                  <a:lnTo>
                    <a:pt x="25302" y="13981"/>
                  </a:lnTo>
                  <a:lnTo>
                    <a:pt x="25217" y="14615"/>
                  </a:lnTo>
                  <a:lnTo>
                    <a:pt x="25133" y="15249"/>
                  </a:lnTo>
                  <a:lnTo>
                    <a:pt x="24964" y="15882"/>
                  </a:lnTo>
                  <a:lnTo>
                    <a:pt x="24795" y="16474"/>
                  </a:lnTo>
                  <a:lnTo>
                    <a:pt x="24583" y="17065"/>
                  </a:lnTo>
                  <a:lnTo>
                    <a:pt x="24372" y="17656"/>
                  </a:lnTo>
                  <a:lnTo>
                    <a:pt x="24119" y="18205"/>
                  </a:lnTo>
                  <a:lnTo>
                    <a:pt x="23823" y="18754"/>
                  </a:lnTo>
                  <a:lnTo>
                    <a:pt x="23527" y="19261"/>
                  </a:lnTo>
                  <a:lnTo>
                    <a:pt x="23190" y="19810"/>
                  </a:lnTo>
                  <a:lnTo>
                    <a:pt x="22852" y="20275"/>
                  </a:lnTo>
                  <a:lnTo>
                    <a:pt x="22471" y="20782"/>
                  </a:lnTo>
                  <a:lnTo>
                    <a:pt x="22091" y="21247"/>
                  </a:lnTo>
                  <a:lnTo>
                    <a:pt x="21669" y="21669"/>
                  </a:lnTo>
                  <a:lnTo>
                    <a:pt x="21204" y="22091"/>
                  </a:lnTo>
                  <a:lnTo>
                    <a:pt x="20740" y="22472"/>
                  </a:lnTo>
                  <a:lnTo>
                    <a:pt x="20275" y="22852"/>
                  </a:lnTo>
                  <a:lnTo>
                    <a:pt x="19768" y="23232"/>
                  </a:lnTo>
                  <a:lnTo>
                    <a:pt x="19261" y="23570"/>
                  </a:lnTo>
                  <a:lnTo>
                    <a:pt x="18712" y="23865"/>
                  </a:lnTo>
                  <a:lnTo>
                    <a:pt x="18205" y="24119"/>
                  </a:lnTo>
                  <a:lnTo>
                    <a:pt x="17614" y="24372"/>
                  </a:lnTo>
                  <a:lnTo>
                    <a:pt x="17065" y="24626"/>
                  </a:lnTo>
                  <a:lnTo>
                    <a:pt x="16473" y="24837"/>
                  </a:lnTo>
                  <a:lnTo>
                    <a:pt x="15840" y="25006"/>
                  </a:lnTo>
                  <a:lnTo>
                    <a:pt x="15249" y="25133"/>
                  </a:lnTo>
                  <a:lnTo>
                    <a:pt x="14615" y="25259"/>
                  </a:lnTo>
                  <a:lnTo>
                    <a:pt x="13981" y="25344"/>
                  </a:lnTo>
                  <a:lnTo>
                    <a:pt x="13348" y="25386"/>
                  </a:lnTo>
                  <a:lnTo>
                    <a:pt x="12672" y="25386"/>
                  </a:lnTo>
                  <a:lnTo>
                    <a:pt x="12672" y="25386"/>
                  </a:lnTo>
                  <a:lnTo>
                    <a:pt x="12038" y="25386"/>
                  </a:lnTo>
                  <a:lnTo>
                    <a:pt x="11405" y="25344"/>
                  </a:lnTo>
                  <a:lnTo>
                    <a:pt x="10729" y="25259"/>
                  </a:lnTo>
                  <a:lnTo>
                    <a:pt x="10138" y="25133"/>
                  </a:lnTo>
                  <a:lnTo>
                    <a:pt x="9504" y="25006"/>
                  </a:lnTo>
                  <a:lnTo>
                    <a:pt x="8913" y="24837"/>
                  </a:lnTo>
                  <a:lnTo>
                    <a:pt x="8321" y="24626"/>
                  </a:lnTo>
                  <a:lnTo>
                    <a:pt x="7730" y="24372"/>
                  </a:lnTo>
                  <a:lnTo>
                    <a:pt x="7181" y="24119"/>
                  </a:lnTo>
                  <a:lnTo>
                    <a:pt x="6632" y="23865"/>
                  </a:lnTo>
                  <a:lnTo>
                    <a:pt x="6083" y="23570"/>
                  </a:lnTo>
                  <a:lnTo>
                    <a:pt x="5576" y="23232"/>
                  </a:lnTo>
                  <a:lnTo>
                    <a:pt x="5069" y="22852"/>
                  </a:lnTo>
                  <a:lnTo>
                    <a:pt x="4604" y="22472"/>
                  </a:lnTo>
                  <a:lnTo>
                    <a:pt x="4140" y="22091"/>
                  </a:lnTo>
                  <a:lnTo>
                    <a:pt x="3717" y="21669"/>
                  </a:lnTo>
                  <a:lnTo>
                    <a:pt x="3295" y="21247"/>
                  </a:lnTo>
                  <a:lnTo>
                    <a:pt x="2872" y="20782"/>
                  </a:lnTo>
                  <a:lnTo>
                    <a:pt x="2492" y="20275"/>
                  </a:lnTo>
                  <a:lnTo>
                    <a:pt x="2154" y="19810"/>
                  </a:lnTo>
                  <a:lnTo>
                    <a:pt x="1816" y="19261"/>
                  </a:lnTo>
                  <a:lnTo>
                    <a:pt x="1521" y="18754"/>
                  </a:lnTo>
                  <a:lnTo>
                    <a:pt x="1225" y="18205"/>
                  </a:lnTo>
                  <a:lnTo>
                    <a:pt x="972" y="17656"/>
                  </a:lnTo>
                  <a:lnTo>
                    <a:pt x="760" y="17065"/>
                  </a:lnTo>
                  <a:lnTo>
                    <a:pt x="549" y="16474"/>
                  </a:lnTo>
                  <a:lnTo>
                    <a:pt x="380" y="15882"/>
                  </a:lnTo>
                  <a:lnTo>
                    <a:pt x="254" y="15249"/>
                  </a:lnTo>
                  <a:lnTo>
                    <a:pt x="127" y="14615"/>
                  </a:lnTo>
                  <a:lnTo>
                    <a:pt x="42" y="13981"/>
                  </a:lnTo>
                  <a:lnTo>
                    <a:pt x="0" y="13348"/>
                  </a:lnTo>
                  <a:lnTo>
                    <a:pt x="0" y="12714"/>
                  </a:lnTo>
                  <a:lnTo>
                    <a:pt x="0" y="12714"/>
                  </a:lnTo>
                  <a:lnTo>
                    <a:pt x="0" y="12038"/>
                  </a:lnTo>
                  <a:lnTo>
                    <a:pt x="42" y="11405"/>
                  </a:lnTo>
                  <a:lnTo>
                    <a:pt x="127" y="10771"/>
                  </a:lnTo>
                  <a:lnTo>
                    <a:pt x="254" y="10138"/>
                  </a:lnTo>
                  <a:lnTo>
                    <a:pt x="380" y="9504"/>
                  </a:lnTo>
                  <a:lnTo>
                    <a:pt x="549" y="8913"/>
                  </a:lnTo>
                  <a:lnTo>
                    <a:pt x="760" y="8321"/>
                  </a:lnTo>
                  <a:lnTo>
                    <a:pt x="972" y="7772"/>
                  </a:lnTo>
                  <a:lnTo>
                    <a:pt x="1225" y="7181"/>
                  </a:lnTo>
                  <a:lnTo>
                    <a:pt x="1521" y="6632"/>
                  </a:lnTo>
                  <a:lnTo>
                    <a:pt x="1816" y="6125"/>
                  </a:lnTo>
                  <a:lnTo>
                    <a:pt x="2154" y="5618"/>
                  </a:lnTo>
                  <a:lnTo>
                    <a:pt x="2492" y="5111"/>
                  </a:lnTo>
                  <a:lnTo>
                    <a:pt x="2872" y="4604"/>
                  </a:lnTo>
                  <a:lnTo>
                    <a:pt x="3295" y="4182"/>
                  </a:lnTo>
                  <a:lnTo>
                    <a:pt x="3717" y="3717"/>
                  </a:lnTo>
                  <a:lnTo>
                    <a:pt x="4140" y="3295"/>
                  </a:lnTo>
                  <a:lnTo>
                    <a:pt x="4604" y="2915"/>
                  </a:lnTo>
                  <a:lnTo>
                    <a:pt x="5069" y="2535"/>
                  </a:lnTo>
                  <a:lnTo>
                    <a:pt x="5576" y="2154"/>
                  </a:lnTo>
                  <a:lnTo>
                    <a:pt x="6083" y="1859"/>
                  </a:lnTo>
                  <a:lnTo>
                    <a:pt x="6632" y="1521"/>
                  </a:lnTo>
                  <a:lnTo>
                    <a:pt x="7181" y="1267"/>
                  </a:lnTo>
                  <a:lnTo>
                    <a:pt x="7730" y="1014"/>
                  </a:lnTo>
                  <a:lnTo>
                    <a:pt x="8321" y="761"/>
                  </a:lnTo>
                  <a:lnTo>
                    <a:pt x="8913" y="592"/>
                  </a:lnTo>
                  <a:lnTo>
                    <a:pt x="9504" y="423"/>
                  </a:lnTo>
                  <a:lnTo>
                    <a:pt x="10138" y="254"/>
                  </a:lnTo>
                  <a:lnTo>
                    <a:pt x="10729" y="169"/>
                  </a:lnTo>
                  <a:lnTo>
                    <a:pt x="11405" y="85"/>
                  </a:lnTo>
                  <a:lnTo>
                    <a:pt x="12038" y="0"/>
                  </a:lnTo>
                  <a:lnTo>
                    <a:pt x="12672" y="0"/>
                  </a:lnTo>
                  <a:lnTo>
                    <a:pt x="12672" y="0"/>
                  </a:lnTo>
                  <a:lnTo>
                    <a:pt x="13348" y="0"/>
                  </a:lnTo>
                  <a:lnTo>
                    <a:pt x="13981" y="85"/>
                  </a:lnTo>
                  <a:lnTo>
                    <a:pt x="14615" y="169"/>
                  </a:lnTo>
                  <a:lnTo>
                    <a:pt x="15249" y="254"/>
                  </a:lnTo>
                  <a:lnTo>
                    <a:pt x="15840" y="423"/>
                  </a:lnTo>
                  <a:lnTo>
                    <a:pt x="16473" y="592"/>
                  </a:lnTo>
                  <a:lnTo>
                    <a:pt x="17065" y="761"/>
                  </a:lnTo>
                  <a:lnTo>
                    <a:pt x="17614" y="1014"/>
                  </a:lnTo>
                  <a:lnTo>
                    <a:pt x="18205" y="1267"/>
                  </a:lnTo>
                  <a:lnTo>
                    <a:pt x="18712" y="1521"/>
                  </a:lnTo>
                  <a:lnTo>
                    <a:pt x="19261" y="1859"/>
                  </a:lnTo>
                  <a:lnTo>
                    <a:pt x="19768" y="2154"/>
                  </a:lnTo>
                  <a:lnTo>
                    <a:pt x="20275" y="2535"/>
                  </a:lnTo>
                  <a:lnTo>
                    <a:pt x="20740" y="2915"/>
                  </a:lnTo>
                  <a:lnTo>
                    <a:pt x="21204" y="3295"/>
                  </a:lnTo>
                  <a:lnTo>
                    <a:pt x="21669" y="3717"/>
                  </a:lnTo>
                  <a:lnTo>
                    <a:pt x="22091" y="4182"/>
                  </a:lnTo>
                  <a:lnTo>
                    <a:pt x="22471" y="4604"/>
                  </a:lnTo>
                  <a:lnTo>
                    <a:pt x="22852" y="5111"/>
                  </a:lnTo>
                  <a:lnTo>
                    <a:pt x="23190" y="5618"/>
                  </a:lnTo>
                  <a:lnTo>
                    <a:pt x="23527" y="6125"/>
                  </a:lnTo>
                  <a:lnTo>
                    <a:pt x="23823" y="6632"/>
                  </a:lnTo>
                  <a:lnTo>
                    <a:pt x="24119" y="7181"/>
                  </a:lnTo>
                  <a:lnTo>
                    <a:pt x="24372" y="7772"/>
                  </a:lnTo>
                  <a:lnTo>
                    <a:pt x="24583" y="8321"/>
                  </a:lnTo>
                  <a:lnTo>
                    <a:pt x="24795" y="8913"/>
                  </a:lnTo>
                  <a:lnTo>
                    <a:pt x="24964" y="9504"/>
                  </a:lnTo>
                  <a:lnTo>
                    <a:pt x="25133" y="10138"/>
                  </a:lnTo>
                  <a:lnTo>
                    <a:pt x="25217" y="10771"/>
                  </a:lnTo>
                  <a:lnTo>
                    <a:pt x="25302" y="11405"/>
                  </a:lnTo>
                  <a:lnTo>
                    <a:pt x="25344" y="12038"/>
                  </a:lnTo>
                  <a:lnTo>
                    <a:pt x="25386" y="12714"/>
                  </a:lnTo>
                  <a:lnTo>
                    <a:pt x="25386" y="12714"/>
                  </a:lnTo>
                  <a:close/>
                </a:path>
              </a:pathLst>
            </a:custGeom>
            <a:noFill/>
            <a:ln cap="rnd"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TITLE_ONLY_2_1_1_1">
    <p:spTree>
      <p:nvGrpSpPr>
        <p:cNvPr id="132" name="Shape 132"/>
        <p:cNvGrpSpPr/>
        <p:nvPr/>
      </p:nvGrpSpPr>
      <p:grpSpPr>
        <a:xfrm>
          <a:off x="0" y="0"/>
          <a:ext cx="0" cy="0"/>
          <a:chOff x="0" y="0"/>
          <a:chExt cx="0" cy="0"/>
        </a:xfrm>
      </p:grpSpPr>
      <p:sp>
        <p:nvSpPr>
          <p:cNvPr id="133" name="Google Shape;133;p15"/>
          <p:cNvSpPr txBox="1"/>
          <p:nvPr>
            <p:ph type="title"/>
          </p:nvPr>
        </p:nvSpPr>
        <p:spPr>
          <a:xfrm>
            <a:off x="720000" y="445025"/>
            <a:ext cx="7704000" cy="572700"/>
          </a:xfrm>
          <a:prstGeom prst="rect">
            <a:avLst/>
          </a:prstGeom>
          <a:ln>
            <a:noFill/>
          </a:ln>
        </p:spPr>
        <p:txBody>
          <a:bodyPr anchorCtr="0" anchor="t" bIns="34275" lIns="68575" spcFirstLastPara="1" rIns="68575" wrap="square" tIns="34275">
            <a:normAutofit/>
          </a:bodyPr>
          <a:lstStyle>
            <a:lvl1pPr lvl="0" rtl="0" algn="ctr">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grpSp>
        <p:nvGrpSpPr>
          <p:cNvPr id="134" name="Google Shape;134;p15"/>
          <p:cNvGrpSpPr/>
          <p:nvPr/>
        </p:nvGrpSpPr>
        <p:grpSpPr>
          <a:xfrm flipH="1" rot="5400000">
            <a:off x="-264264" y="4354506"/>
            <a:ext cx="1053084" cy="524976"/>
            <a:chOff x="1087125" y="3519175"/>
            <a:chExt cx="2311930" cy="1152526"/>
          </a:xfrm>
        </p:grpSpPr>
        <p:sp>
          <p:nvSpPr>
            <p:cNvPr id="135" name="Google Shape;135;p15"/>
            <p:cNvSpPr/>
            <p:nvPr/>
          </p:nvSpPr>
          <p:spPr>
            <a:xfrm>
              <a:off x="1087125" y="4671617"/>
              <a:ext cx="1156009" cy="83"/>
            </a:xfrm>
            <a:custGeom>
              <a:rect b="b" l="l" r="r" t="t"/>
              <a:pathLst>
                <a:path extrusionOk="0" fill="none" h="1" w="13940">
                  <a:moveTo>
                    <a:pt x="1" y="0"/>
                  </a:moveTo>
                  <a:lnTo>
                    <a:pt x="13940" y="0"/>
                  </a:lnTo>
                </a:path>
              </a:pathLst>
            </a:custGeom>
            <a:noFill/>
            <a:ln cap="rnd"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5"/>
            <p:cNvSpPr/>
            <p:nvPr/>
          </p:nvSpPr>
          <p:spPr>
            <a:xfrm>
              <a:off x="1087125" y="4671617"/>
              <a:ext cx="1156009" cy="83"/>
            </a:xfrm>
            <a:custGeom>
              <a:rect b="b" l="l" r="r" t="t"/>
              <a:pathLst>
                <a:path extrusionOk="0" fill="none" h="1" w="13940">
                  <a:moveTo>
                    <a:pt x="1" y="0"/>
                  </a:moveTo>
                  <a:lnTo>
                    <a:pt x="13940" y="0"/>
                  </a:lnTo>
                </a:path>
              </a:pathLst>
            </a:custGeom>
            <a:noFill/>
            <a:ln cap="rnd"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5"/>
            <p:cNvSpPr/>
            <p:nvPr/>
          </p:nvSpPr>
          <p:spPr>
            <a:xfrm>
              <a:off x="1104623" y="4482460"/>
              <a:ext cx="1138512" cy="189241"/>
            </a:xfrm>
            <a:custGeom>
              <a:rect b="b" l="l" r="r" t="t"/>
              <a:pathLst>
                <a:path extrusionOk="0" fill="none" h="2282" w="13729">
                  <a:moveTo>
                    <a:pt x="1" y="0"/>
                  </a:moveTo>
                  <a:lnTo>
                    <a:pt x="13729" y="2281"/>
                  </a:lnTo>
                </a:path>
              </a:pathLst>
            </a:custGeom>
            <a:noFill/>
            <a:ln cap="rnd"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5"/>
            <p:cNvSpPr/>
            <p:nvPr/>
          </p:nvSpPr>
          <p:spPr>
            <a:xfrm>
              <a:off x="1150150" y="4296785"/>
              <a:ext cx="1092984" cy="374915"/>
            </a:xfrm>
            <a:custGeom>
              <a:rect b="b" l="l" r="r" t="t"/>
              <a:pathLst>
                <a:path extrusionOk="0" fill="none" h="4521" w="13180">
                  <a:moveTo>
                    <a:pt x="1" y="1"/>
                  </a:moveTo>
                  <a:lnTo>
                    <a:pt x="13180" y="4520"/>
                  </a:lnTo>
                </a:path>
              </a:pathLst>
            </a:custGeom>
            <a:noFill/>
            <a:ln cap="rnd"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5"/>
            <p:cNvSpPr/>
            <p:nvPr/>
          </p:nvSpPr>
          <p:spPr>
            <a:xfrm>
              <a:off x="1227272" y="4121643"/>
              <a:ext cx="1015862" cy="550058"/>
            </a:xfrm>
            <a:custGeom>
              <a:rect b="b" l="l" r="r" t="t"/>
              <a:pathLst>
                <a:path extrusionOk="0" fill="none" h="6633" w="12250">
                  <a:moveTo>
                    <a:pt x="0" y="1"/>
                  </a:moveTo>
                  <a:lnTo>
                    <a:pt x="12250" y="6632"/>
                  </a:lnTo>
                </a:path>
              </a:pathLst>
            </a:custGeom>
            <a:noFill/>
            <a:ln cap="rnd"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5"/>
            <p:cNvSpPr/>
            <p:nvPr/>
          </p:nvSpPr>
          <p:spPr>
            <a:xfrm>
              <a:off x="1332340" y="3960515"/>
              <a:ext cx="910793" cy="711186"/>
            </a:xfrm>
            <a:custGeom>
              <a:rect b="b" l="l" r="r" t="t"/>
              <a:pathLst>
                <a:path extrusionOk="0" fill="none" h="8576" w="10983">
                  <a:moveTo>
                    <a:pt x="0" y="1"/>
                  </a:moveTo>
                  <a:lnTo>
                    <a:pt x="10983" y="8575"/>
                  </a:lnTo>
                </a:path>
              </a:pathLst>
            </a:custGeom>
            <a:noFill/>
            <a:ln cap="rnd"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5"/>
            <p:cNvSpPr/>
            <p:nvPr/>
          </p:nvSpPr>
          <p:spPr>
            <a:xfrm>
              <a:off x="1458390" y="3820367"/>
              <a:ext cx="784743" cy="851334"/>
            </a:xfrm>
            <a:custGeom>
              <a:rect b="b" l="l" r="r" t="t"/>
              <a:pathLst>
                <a:path extrusionOk="0" fill="none" h="10266" w="9463">
                  <a:moveTo>
                    <a:pt x="1" y="1"/>
                  </a:moveTo>
                  <a:lnTo>
                    <a:pt x="9463" y="10265"/>
                  </a:lnTo>
                </a:path>
              </a:pathLst>
            </a:custGeom>
            <a:noFill/>
            <a:ln cap="rnd"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5"/>
            <p:cNvSpPr/>
            <p:nvPr/>
          </p:nvSpPr>
          <p:spPr>
            <a:xfrm>
              <a:off x="1609068" y="3704849"/>
              <a:ext cx="634064" cy="966852"/>
            </a:xfrm>
            <a:custGeom>
              <a:rect b="b" l="l" r="r" t="t"/>
              <a:pathLst>
                <a:path extrusionOk="0" fill="none" h="11659" w="7646">
                  <a:moveTo>
                    <a:pt x="0" y="0"/>
                  </a:moveTo>
                  <a:lnTo>
                    <a:pt x="7646" y="11658"/>
                  </a:lnTo>
                </a:path>
              </a:pathLst>
            </a:custGeom>
            <a:noFill/>
            <a:ln cap="rnd"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5"/>
            <p:cNvSpPr/>
            <p:nvPr/>
          </p:nvSpPr>
          <p:spPr>
            <a:xfrm>
              <a:off x="1777162" y="3613712"/>
              <a:ext cx="465970" cy="1057989"/>
            </a:xfrm>
            <a:custGeom>
              <a:rect b="b" l="l" r="r" t="t"/>
              <a:pathLst>
                <a:path extrusionOk="0" fill="none" h="12758" w="5619">
                  <a:moveTo>
                    <a:pt x="1" y="1"/>
                  </a:moveTo>
                  <a:lnTo>
                    <a:pt x="5619" y="12757"/>
                  </a:lnTo>
                </a:path>
              </a:pathLst>
            </a:custGeom>
            <a:noFill/>
            <a:ln cap="rnd"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5"/>
            <p:cNvSpPr/>
            <p:nvPr/>
          </p:nvSpPr>
          <p:spPr>
            <a:xfrm>
              <a:off x="1959352" y="3550687"/>
              <a:ext cx="283778" cy="1121014"/>
            </a:xfrm>
            <a:custGeom>
              <a:rect b="b" l="l" r="r" t="t"/>
              <a:pathLst>
                <a:path extrusionOk="0" fill="none" h="13518" w="3422">
                  <a:moveTo>
                    <a:pt x="0" y="1"/>
                  </a:moveTo>
                  <a:lnTo>
                    <a:pt x="3422" y="13517"/>
                  </a:lnTo>
                </a:path>
              </a:pathLst>
            </a:custGeom>
            <a:noFill/>
            <a:ln cap="rnd"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5"/>
            <p:cNvSpPr/>
            <p:nvPr/>
          </p:nvSpPr>
          <p:spPr>
            <a:xfrm>
              <a:off x="2144943" y="3519175"/>
              <a:ext cx="98186" cy="1152526"/>
            </a:xfrm>
            <a:custGeom>
              <a:rect b="b" l="l" r="r" t="t"/>
              <a:pathLst>
                <a:path extrusionOk="0" fill="none" h="13898" w="1184">
                  <a:moveTo>
                    <a:pt x="1" y="0"/>
                  </a:moveTo>
                  <a:lnTo>
                    <a:pt x="1184" y="13897"/>
                  </a:lnTo>
                </a:path>
              </a:pathLst>
            </a:custGeom>
            <a:noFill/>
            <a:ln cap="rnd"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5"/>
            <p:cNvSpPr/>
            <p:nvPr/>
          </p:nvSpPr>
          <p:spPr>
            <a:xfrm>
              <a:off x="2243046" y="3519175"/>
              <a:ext cx="94703" cy="1152526"/>
            </a:xfrm>
            <a:custGeom>
              <a:rect b="b" l="l" r="r" t="t"/>
              <a:pathLst>
                <a:path extrusionOk="0" fill="none" h="13898" w="1142">
                  <a:moveTo>
                    <a:pt x="1141" y="0"/>
                  </a:moveTo>
                  <a:lnTo>
                    <a:pt x="1" y="13897"/>
                  </a:lnTo>
                </a:path>
              </a:pathLst>
            </a:custGeom>
            <a:noFill/>
            <a:ln cap="rnd"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5"/>
            <p:cNvSpPr/>
            <p:nvPr/>
          </p:nvSpPr>
          <p:spPr>
            <a:xfrm>
              <a:off x="2243046" y="3550687"/>
              <a:ext cx="283778" cy="1121014"/>
            </a:xfrm>
            <a:custGeom>
              <a:rect b="b" l="l" r="r" t="t"/>
              <a:pathLst>
                <a:path extrusionOk="0" fill="none" h="13518" w="3422">
                  <a:moveTo>
                    <a:pt x="3422" y="1"/>
                  </a:moveTo>
                  <a:lnTo>
                    <a:pt x="1" y="13517"/>
                  </a:lnTo>
                </a:path>
              </a:pathLst>
            </a:custGeom>
            <a:noFill/>
            <a:ln cap="rnd"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5"/>
            <p:cNvSpPr/>
            <p:nvPr/>
          </p:nvSpPr>
          <p:spPr>
            <a:xfrm>
              <a:off x="2243046" y="3610229"/>
              <a:ext cx="462487" cy="1061472"/>
            </a:xfrm>
            <a:custGeom>
              <a:rect b="b" l="l" r="r" t="t"/>
              <a:pathLst>
                <a:path extrusionOk="0" fill="none" h="12800" w="5577">
                  <a:moveTo>
                    <a:pt x="5576" y="1"/>
                  </a:moveTo>
                  <a:lnTo>
                    <a:pt x="1" y="12799"/>
                  </a:lnTo>
                </a:path>
              </a:pathLst>
            </a:custGeom>
            <a:noFill/>
            <a:ln cap="rnd"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5"/>
            <p:cNvSpPr/>
            <p:nvPr/>
          </p:nvSpPr>
          <p:spPr>
            <a:xfrm>
              <a:off x="2243046" y="3701284"/>
              <a:ext cx="630581" cy="970418"/>
            </a:xfrm>
            <a:custGeom>
              <a:rect b="b" l="l" r="r" t="t"/>
              <a:pathLst>
                <a:path extrusionOk="0" fill="none" h="11702" w="7604">
                  <a:moveTo>
                    <a:pt x="7604" y="1"/>
                  </a:moveTo>
                  <a:lnTo>
                    <a:pt x="1" y="11701"/>
                  </a:lnTo>
                </a:path>
              </a:pathLst>
            </a:custGeom>
            <a:noFill/>
            <a:ln cap="rnd"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5"/>
            <p:cNvSpPr/>
            <p:nvPr/>
          </p:nvSpPr>
          <p:spPr>
            <a:xfrm>
              <a:off x="2243046" y="3820367"/>
              <a:ext cx="781177" cy="851334"/>
            </a:xfrm>
            <a:custGeom>
              <a:rect b="b" l="l" r="r" t="t"/>
              <a:pathLst>
                <a:path extrusionOk="0" fill="none" h="10266" w="9420">
                  <a:moveTo>
                    <a:pt x="9420" y="1"/>
                  </a:moveTo>
                  <a:lnTo>
                    <a:pt x="1" y="10265"/>
                  </a:lnTo>
                </a:path>
              </a:pathLst>
            </a:custGeom>
            <a:noFill/>
            <a:ln cap="rnd"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5"/>
            <p:cNvSpPr/>
            <p:nvPr/>
          </p:nvSpPr>
          <p:spPr>
            <a:xfrm>
              <a:off x="2243046" y="3960515"/>
              <a:ext cx="910793" cy="711186"/>
            </a:xfrm>
            <a:custGeom>
              <a:rect b="b" l="l" r="r" t="t"/>
              <a:pathLst>
                <a:path extrusionOk="0" fill="none" h="8576" w="10983">
                  <a:moveTo>
                    <a:pt x="10983" y="1"/>
                  </a:moveTo>
                  <a:lnTo>
                    <a:pt x="1" y="8575"/>
                  </a:lnTo>
                </a:path>
              </a:pathLst>
            </a:custGeom>
            <a:noFill/>
            <a:ln cap="rnd"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5"/>
            <p:cNvSpPr/>
            <p:nvPr/>
          </p:nvSpPr>
          <p:spPr>
            <a:xfrm>
              <a:off x="2243046" y="4118160"/>
              <a:ext cx="1015862" cy="553541"/>
            </a:xfrm>
            <a:custGeom>
              <a:rect b="b" l="l" r="r" t="t"/>
              <a:pathLst>
                <a:path extrusionOk="0" fill="none" h="6675" w="12250">
                  <a:moveTo>
                    <a:pt x="12250" y="0"/>
                  </a:moveTo>
                  <a:lnTo>
                    <a:pt x="1" y="6674"/>
                  </a:lnTo>
                </a:path>
              </a:pathLst>
            </a:custGeom>
            <a:noFill/>
            <a:ln cap="rnd"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5"/>
            <p:cNvSpPr/>
            <p:nvPr/>
          </p:nvSpPr>
          <p:spPr>
            <a:xfrm>
              <a:off x="2243046" y="4293302"/>
              <a:ext cx="1092984" cy="378398"/>
            </a:xfrm>
            <a:custGeom>
              <a:rect b="b" l="l" r="r" t="t"/>
              <a:pathLst>
                <a:path extrusionOk="0" fill="none" h="4563" w="13180">
                  <a:moveTo>
                    <a:pt x="13179" y="0"/>
                  </a:moveTo>
                  <a:lnTo>
                    <a:pt x="1" y="4562"/>
                  </a:lnTo>
                </a:path>
              </a:pathLst>
            </a:custGeom>
            <a:noFill/>
            <a:ln cap="rnd"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5"/>
            <p:cNvSpPr/>
            <p:nvPr/>
          </p:nvSpPr>
          <p:spPr>
            <a:xfrm>
              <a:off x="2243046" y="4478894"/>
              <a:ext cx="1141995" cy="192806"/>
            </a:xfrm>
            <a:custGeom>
              <a:rect b="b" l="l" r="r" t="t"/>
              <a:pathLst>
                <a:path extrusionOk="0" fill="none" h="2325" w="13771">
                  <a:moveTo>
                    <a:pt x="13771" y="1"/>
                  </a:moveTo>
                  <a:lnTo>
                    <a:pt x="1" y="2324"/>
                  </a:lnTo>
                </a:path>
              </a:pathLst>
            </a:custGeom>
            <a:noFill/>
            <a:ln cap="rnd"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5"/>
            <p:cNvSpPr/>
            <p:nvPr/>
          </p:nvSpPr>
          <p:spPr>
            <a:xfrm>
              <a:off x="2243046" y="4668051"/>
              <a:ext cx="1156009" cy="3649"/>
            </a:xfrm>
            <a:custGeom>
              <a:rect b="b" l="l" r="r" t="t"/>
              <a:pathLst>
                <a:path extrusionOk="0" fill="none" h="44" w="13940">
                  <a:moveTo>
                    <a:pt x="13940" y="1"/>
                  </a:moveTo>
                  <a:lnTo>
                    <a:pt x="1" y="43"/>
                  </a:lnTo>
                </a:path>
              </a:pathLst>
            </a:custGeom>
            <a:noFill/>
            <a:ln cap="rnd"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6" name="Google Shape;156;p15"/>
          <p:cNvGrpSpPr/>
          <p:nvPr/>
        </p:nvGrpSpPr>
        <p:grpSpPr>
          <a:xfrm flipH="1" rot="10800000">
            <a:off x="8055924" y="51"/>
            <a:ext cx="1088074" cy="544112"/>
            <a:chOff x="8" y="-12"/>
            <a:chExt cx="2304753" cy="1152535"/>
          </a:xfrm>
        </p:grpSpPr>
        <p:grpSp>
          <p:nvGrpSpPr>
            <p:cNvPr id="157" name="Google Shape;157;p15"/>
            <p:cNvGrpSpPr/>
            <p:nvPr/>
          </p:nvGrpSpPr>
          <p:grpSpPr>
            <a:xfrm>
              <a:off x="8" y="-12"/>
              <a:ext cx="1152573" cy="1152535"/>
              <a:chOff x="609825" y="1004250"/>
              <a:chExt cx="770900" cy="770875"/>
            </a:xfrm>
          </p:grpSpPr>
          <p:sp>
            <p:nvSpPr>
              <p:cNvPr id="158" name="Google Shape;158;p15"/>
              <p:cNvSpPr/>
              <p:nvPr/>
            </p:nvSpPr>
            <p:spPr>
              <a:xfrm>
                <a:off x="609825" y="1004250"/>
                <a:ext cx="257675" cy="257675"/>
              </a:xfrm>
              <a:custGeom>
                <a:rect b="b" l="l" r="r" t="t"/>
                <a:pathLst>
                  <a:path extrusionOk="0" h="10307" w="10307">
                    <a:moveTo>
                      <a:pt x="0" y="0"/>
                    </a:moveTo>
                    <a:lnTo>
                      <a:pt x="0" y="10306"/>
                    </a:lnTo>
                    <a:lnTo>
                      <a:pt x="1030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5"/>
              <p:cNvSpPr/>
              <p:nvPr/>
            </p:nvSpPr>
            <p:spPr>
              <a:xfrm>
                <a:off x="867475" y="1004250"/>
                <a:ext cx="256625" cy="257675"/>
              </a:xfrm>
              <a:custGeom>
                <a:rect b="b" l="l" r="r" t="t"/>
                <a:pathLst>
                  <a:path extrusionOk="0" h="10307" w="10265">
                    <a:moveTo>
                      <a:pt x="1" y="0"/>
                    </a:moveTo>
                    <a:lnTo>
                      <a:pt x="1" y="10306"/>
                    </a:lnTo>
                    <a:lnTo>
                      <a:pt x="10265"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5"/>
              <p:cNvSpPr/>
              <p:nvPr/>
            </p:nvSpPr>
            <p:spPr>
              <a:xfrm>
                <a:off x="1123025" y="1004250"/>
                <a:ext cx="257700" cy="257675"/>
              </a:xfrm>
              <a:custGeom>
                <a:rect b="b" l="l" r="r" t="t"/>
                <a:pathLst>
                  <a:path extrusionOk="0" h="10307" w="10308">
                    <a:moveTo>
                      <a:pt x="1" y="0"/>
                    </a:moveTo>
                    <a:lnTo>
                      <a:pt x="1" y="10306"/>
                    </a:lnTo>
                    <a:lnTo>
                      <a:pt x="1030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5"/>
              <p:cNvSpPr/>
              <p:nvPr/>
            </p:nvSpPr>
            <p:spPr>
              <a:xfrm>
                <a:off x="609825" y="1260850"/>
                <a:ext cx="257675" cy="257675"/>
              </a:xfrm>
              <a:custGeom>
                <a:rect b="b" l="l" r="r" t="t"/>
                <a:pathLst>
                  <a:path extrusionOk="0" h="10307" w="10307">
                    <a:moveTo>
                      <a:pt x="0" y="0"/>
                    </a:moveTo>
                    <a:lnTo>
                      <a:pt x="0" y="10307"/>
                    </a:lnTo>
                    <a:lnTo>
                      <a:pt x="1030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5"/>
              <p:cNvSpPr/>
              <p:nvPr/>
            </p:nvSpPr>
            <p:spPr>
              <a:xfrm>
                <a:off x="867475" y="1260850"/>
                <a:ext cx="256625" cy="257675"/>
              </a:xfrm>
              <a:custGeom>
                <a:rect b="b" l="l" r="r" t="t"/>
                <a:pathLst>
                  <a:path extrusionOk="0" h="10307" w="10265">
                    <a:moveTo>
                      <a:pt x="1" y="0"/>
                    </a:moveTo>
                    <a:lnTo>
                      <a:pt x="1" y="10307"/>
                    </a:lnTo>
                    <a:lnTo>
                      <a:pt x="10265"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5"/>
              <p:cNvSpPr/>
              <p:nvPr/>
            </p:nvSpPr>
            <p:spPr>
              <a:xfrm>
                <a:off x="1123025" y="1260850"/>
                <a:ext cx="257700" cy="257675"/>
              </a:xfrm>
              <a:custGeom>
                <a:rect b="b" l="l" r="r" t="t"/>
                <a:pathLst>
                  <a:path extrusionOk="0" h="10307" w="10308">
                    <a:moveTo>
                      <a:pt x="1" y="0"/>
                    </a:moveTo>
                    <a:lnTo>
                      <a:pt x="1" y="10307"/>
                    </a:lnTo>
                    <a:lnTo>
                      <a:pt x="1030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5"/>
              <p:cNvSpPr/>
              <p:nvPr/>
            </p:nvSpPr>
            <p:spPr>
              <a:xfrm>
                <a:off x="609825" y="1517450"/>
                <a:ext cx="257675" cy="257675"/>
              </a:xfrm>
              <a:custGeom>
                <a:rect b="b" l="l" r="r" t="t"/>
                <a:pathLst>
                  <a:path extrusionOk="0" h="10307" w="10307">
                    <a:moveTo>
                      <a:pt x="0" y="0"/>
                    </a:moveTo>
                    <a:lnTo>
                      <a:pt x="0" y="10307"/>
                    </a:lnTo>
                    <a:lnTo>
                      <a:pt x="1030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5"/>
              <p:cNvSpPr/>
              <p:nvPr/>
            </p:nvSpPr>
            <p:spPr>
              <a:xfrm>
                <a:off x="867475" y="1517450"/>
                <a:ext cx="256625" cy="257675"/>
              </a:xfrm>
              <a:custGeom>
                <a:rect b="b" l="l" r="r" t="t"/>
                <a:pathLst>
                  <a:path extrusionOk="0" h="10307" w="10265">
                    <a:moveTo>
                      <a:pt x="1" y="0"/>
                    </a:moveTo>
                    <a:lnTo>
                      <a:pt x="1" y="10307"/>
                    </a:lnTo>
                    <a:lnTo>
                      <a:pt x="10265"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5"/>
              <p:cNvSpPr/>
              <p:nvPr/>
            </p:nvSpPr>
            <p:spPr>
              <a:xfrm>
                <a:off x="1123025" y="1517450"/>
                <a:ext cx="257700" cy="257675"/>
              </a:xfrm>
              <a:custGeom>
                <a:rect b="b" l="l" r="r" t="t"/>
                <a:pathLst>
                  <a:path extrusionOk="0" h="10307" w="10308">
                    <a:moveTo>
                      <a:pt x="1" y="0"/>
                    </a:moveTo>
                    <a:lnTo>
                      <a:pt x="1" y="10307"/>
                    </a:lnTo>
                    <a:lnTo>
                      <a:pt x="1030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7" name="Google Shape;167;p15"/>
            <p:cNvGrpSpPr/>
            <p:nvPr/>
          </p:nvGrpSpPr>
          <p:grpSpPr>
            <a:xfrm>
              <a:off x="1152568" y="171"/>
              <a:ext cx="1152193" cy="1152193"/>
              <a:chOff x="-951450" y="-3349675"/>
              <a:chExt cx="1391706" cy="1391706"/>
            </a:xfrm>
          </p:grpSpPr>
          <p:sp>
            <p:nvSpPr>
              <p:cNvPr id="168" name="Google Shape;168;p15"/>
              <p:cNvSpPr/>
              <p:nvPr/>
            </p:nvSpPr>
            <p:spPr>
              <a:xfrm>
                <a:off x="-951450" y="-3349675"/>
                <a:ext cx="1391706" cy="1391706"/>
              </a:xfrm>
              <a:custGeom>
                <a:rect b="b" l="l" r="r" t="t"/>
                <a:pathLst>
                  <a:path extrusionOk="0" h="30836" w="30836">
                    <a:moveTo>
                      <a:pt x="0" y="1"/>
                    </a:moveTo>
                    <a:lnTo>
                      <a:pt x="0" y="30835"/>
                    </a:lnTo>
                    <a:lnTo>
                      <a:pt x="30835" y="30835"/>
                    </a:lnTo>
                    <a:lnTo>
                      <a:pt x="30835"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5"/>
              <p:cNvSpPr/>
              <p:nvPr/>
            </p:nvSpPr>
            <p:spPr>
              <a:xfrm>
                <a:off x="-488220" y="-3096126"/>
                <a:ext cx="928466" cy="928466"/>
              </a:xfrm>
              <a:custGeom>
                <a:rect b="b" l="l" r="r" t="t"/>
                <a:pathLst>
                  <a:path extrusionOk="0" h="20572" w="20572">
                    <a:moveTo>
                      <a:pt x="9758" y="1"/>
                    </a:moveTo>
                    <a:lnTo>
                      <a:pt x="9251" y="43"/>
                    </a:lnTo>
                    <a:lnTo>
                      <a:pt x="8744" y="127"/>
                    </a:lnTo>
                    <a:lnTo>
                      <a:pt x="8237" y="212"/>
                    </a:lnTo>
                    <a:lnTo>
                      <a:pt x="7731" y="338"/>
                    </a:lnTo>
                    <a:lnTo>
                      <a:pt x="7224" y="465"/>
                    </a:lnTo>
                    <a:lnTo>
                      <a:pt x="6294" y="803"/>
                    </a:lnTo>
                    <a:lnTo>
                      <a:pt x="5407" y="1226"/>
                    </a:lnTo>
                    <a:lnTo>
                      <a:pt x="4563" y="1775"/>
                    </a:lnTo>
                    <a:lnTo>
                      <a:pt x="3760" y="2366"/>
                    </a:lnTo>
                    <a:lnTo>
                      <a:pt x="3042" y="3000"/>
                    </a:lnTo>
                    <a:lnTo>
                      <a:pt x="2366" y="3760"/>
                    </a:lnTo>
                    <a:lnTo>
                      <a:pt x="1775" y="4520"/>
                    </a:lnTo>
                    <a:lnTo>
                      <a:pt x="1268" y="5365"/>
                    </a:lnTo>
                    <a:lnTo>
                      <a:pt x="845" y="6294"/>
                    </a:lnTo>
                    <a:lnTo>
                      <a:pt x="465" y="7223"/>
                    </a:lnTo>
                    <a:lnTo>
                      <a:pt x="339" y="7730"/>
                    </a:lnTo>
                    <a:lnTo>
                      <a:pt x="212" y="8195"/>
                    </a:lnTo>
                    <a:lnTo>
                      <a:pt x="127" y="8702"/>
                    </a:lnTo>
                    <a:lnTo>
                      <a:pt x="85" y="9209"/>
                    </a:lnTo>
                    <a:lnTo>
                      <a:pt x="43" y="9758"/>
                    </a:lnTo>
                    <a:lnTo>
                      <a:pt x="1" y="10265"/>
                    </a:lnTo>
                    <a:lnTo>
                      <a:pt x="43" y="10814"/>
                    </a:lnTo>
                    <a:lnTo>
                      <a:pt x="85" y="11321"/>
                    </a:lnTo>
                    <a:lnTo>
                      <a:pt x="127" y="11828"/>
                    </a:lnTo>
                    <a:lnTo>
                      <a:pt x="212" y="12334"/>
                    </a:lnTo>
                    <a:lnTo>
                      <a:pt x="339" y="12841"/>
                    </a:lnTo>
                    <a:lnTo>
                      <a:pt x="465" y="13348"/>
                    </a:lnTo>
                    <a:lnTo>
                      <a:pt x="845" y="14277"/>
                    </a:lnTo>
                    <a:lnTo>
                      <a:pt x="1268" y="15164"/>
                    </a:lnTo>
                    <a:lnTo>
                      <a:pt x="1775" y="16009"/>
                    </a:lnTo>
                    <a:lnTo>
                      <a:pt x="2366" y="16812"/>
                    </a:lnTo>
                    <a:lnTo>
                      <a:pt x="3042" y="17530"/>
                    </a:lnTo>
                    <a:lnTo>
                      <a:pt x="3760" y="18206"/>
                    </a:lnTo>
                    <a:lnTo>
                      <a:pt x="4563" y="18797"/>
                    </a:lnTo>
                    <a:lnTo>
                      <a:pt x="5407" y="19304"/>
                    </a:lnTo>
                    <a:lnTo>
                      <a:pt x="6294" y="19726"/>
                    </a:lnTo>
                    <a:lnTo>
                      <a:pt x="7224" y="20106"/>
                    </a:lnTo>
                    <a:lnTo>
                      <a:pt x="7731" y="20233"/>
                    </a:lnTo>
                    <a:lnTo>
                      <a:pt x="8237" y="20360"/>
                    </a:lnTo>
                    <a:lnTo>
                      <a:pt x="8744" y="20444"/>
                    </a:lnTo>
                    <a:lnTo>
                      <a:pt x="9251" y="20487"/>
                    </a:lnTo>
                    <a:lnTo>
                      <a:pt x="9758" y="20529"/>
                    </a:lnTo>
                    <a:lnTo>
                      <a:pt x="10307" y="20571"/>
                    </a:lnTo>
                    <a:lnTo>
                      <a:pt x="10814" y="20529"/>
                    </a:lnTo>
                    <a:lnTo>
                      <a:pt x="11321" y="20487"/>
                    </a:lnTo>
                    <a:lnTo>
                      <a:pt x="11870" y="20444"/>
                    </a:lnTo>
                    <a:lnTo>
                      <a:pt x="12377" y="20360"/>
                    </a:lnTo>
                    <a:lnTo>
                      <a:pt x="12841" y="20233"/>
                    </a:lnTo>
                    <a:lnTo>
                      <a:pt x="13348" y="20106"/>
                    </a:lnTo>
                    <a:lnTo>
                      <a:pt x="14278" y="19726"/>
                    </a:lnTo>
                    <a:lnTo>
                      <a:pt x="15207" y="19304"/>
                    </a:lnTo>
                    <a:lnTo>
                      <a:pt x="16052" y="18797"/>
                    </a:lnTo>
                    <a:lnTo>
                      <a:pt x="16812" y="18206"/>
                    </a:lnTo>
                    <a:lnTo>
                      <a:pt x="17572" y="17530"/>
                    </a:lnTo>
                    <a:lnTo>
                      <a:pt x="18206" y="16812"/>
                    </a:lnTo>
                    <a:lnTo>
                      <a:pt x="18797" y="16009"/>
                    </a:lnTo>
                    <a:lnTo>
                      <a:pt x="19304" y="15164"/>
                    </a:lnTo>
                    <a:lnTo>
                      <a:pt x="19769" y="14277"/>
                    </a:lnTo>
                    <a:lnTo>
                      <a:pt x="20107" y="13348"/>
                    </a:lnTo>
                    <a:lnTo>
                      <a:pt x="20233" y="12841"/>
                    </a:lnTo>
                    <a:lnTo>
                      <a:pt x="20360" y="12334"/>
                    </a:lnTo>
                    <a:lnTo>
                      <a:pt x="20445" y="11828"/>
                    </a:lnTo>
                    <a:lnTo>
                      <a:pt x="20529" y="11321"/>
                    </a:lnTo>
                    <a:lnTo>
                      <a:pt x="20571" y="10814"/>
                    </a:lnTo>
                    <a:lnTo>
                      <a:pt x="20571" y="10265"/>
                    </a:lnTo>
                    <a:lnTo>
                      <a:pt x="20571" y="9758"/>
                    </a:lnTo>
                    <a:lnTo>
                      <a:pt x="20529" y="9209"/>
                    </a:lnTo>
                    <a:lnTo>
                      <a:pt x="20445" y="8702"/>
                    </a:lnTo>
                    <a:lnTo>
                      <a:pt x="20360" y="8195"/>
                    </a:lnTo>
                    <a:lnTo>
                      <a:pt x="20233" y="7730"/>
                    </a:lnTo>
                    <a:lnTo>
                      <a:pt x="20107" y="7223"/>
                    </a:lnTo>
                    <a:lnTo>
                      <a:pt x="19769" y="6294"/>
                    </a:lnTo>
                    <a:lnTo>
                      <a:pt x="19304" y="5365"/>
                    </a:lnTo>
                    <a:lnTo>
                      <a:pt x="18797" y="4520"/>
                    </a:lnTo>
                    <a:lnTo>
                      <a:pt x="18206" y="3760"/>
                    </a:lnTo>
                    <a:lnTo>
                      <a:pt x="17572" y="3000"/>
                    </a:lnTo>
                    <a:lnTo>
                      <a:pt x="16812" y="2366"/>
                    </a:lnTo>
                    <a:lnTo>
                      <a:pt x="16052" y="1775"/>
                    </a:lnTo>
                    <a:lnTo>
                      <a:pt x="15207" y="1226"/>
                    </a:lnTo>
                    <a:lnTo>
                      <a:pt x="14278" y="803"/>
                    </a:lnTo>
                    <a:lnTo>
                      <a:pt x="13348" y="465"/>
                    </a:lnTo>
                    <a:lnTo>
                      <a:pt x="12841" y="338"/>
                    </a:lnTo>
                    <a:lnTo>
                      <a:pt x="12377" y="212"/>
                    </a:lnTo>
                    <a:lnTo>
                      <a:pt x="11870" y="127"/>
                    </a:lnTo>
                    <a:lnTo>
                      <a:pt x="11321" y="43"/>
                    </a:lnTo>
                    <a:lnTo>
                      <a:pt x="1081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5"/>
              <p:cNvSpPr/>
              <p:nvPr/>
            </p:nvSpPr>
            <p:spPr>
              <a:xfrm>
                <a:off x="-951450" y="-3096126"/>
                <a:ext cx="463285" cy="928466"/>
              </a:xfrm>
              <a:custGeom>
                <a:rect b="b" l="l" r="r" t="t"/>
                <a:pathLst>
                  <a:path extrusionOk="0" h="20572" w="10265">
                    <a:moveTo>
                      <a:pt x="0" y="1"/>
                    </a:moveTo>
                    <a:lnTo>
                      <a:pt x="0" y="20571"/>
                    </a:lnTo>
                    <a:lnTo>
                      <a:pt x="550" y="20529"/>
                    </a:lnTo>
                    <a:lnTo>
                      <a:pt x="1056" y="20487"/>
                    </a:lnTo>
                    <a:lnTo>
                      <a:pt x="1563" y="20444"/>
                    </a:lnTo>
                    <a:lnTo>
                      <a:pt x="2070" y="20360"/>
                    </a:lnTo>
                    <a:lnTo>
                      <a:pt x="2577" y="20233"/>
                    </a:lnTo>
                    <a:lnTo>
                      <a:pt x="3084" y="20106"/>
                    </a:lnTo>
                    <a:lnTo>
                      <a:pt x="4013" y="19726"/>
                    </a:lnTo>
                    <a:lnTo>
                      <a:pt x="4900" y="19304"/>
                    </a:lnTo>
                    <a:lnTo>
                      <a:pt x="5745" y="18797"/>
                    </a:lnTo>
                    <a:lnTo>
                      <a:pt x="6548" y="18206"/>
                    </a:lnTo>
                    <a:lnTo>
                      <a:pt x="7266" y="17530"/>
                    </a:lnTo>
                    <a:lnTo>
                      <a:pt x="7942" y="16812"/>
                    </a:lnTo>
                    <a:lnTo>
                      <a:pt x="8533" y="16009"/>
                    </a:lnTo>
                    <a:lnTo>
                      <a:pt x="9040" y="15164"/>
                    </a:lnTo>
                    <a:lnTo>
                      <a:pt x="9462" y="14277"/>
                    </a:lnTo>
                    <a:lnTo>
                      <a:pt x="9800" y="13348"/>
                    </a:lnTo>
                    <a:lnTo>
                      <a:pt x="9969" y="12841"/>
                    </a:lnTo>
                    <a:lnTo>
                      <a:pt x="10053" y="12334"/>
                    </a:lnTo>
                    <a:lnTo>
                      <a:pt x="10180" y="11828"/>
                    </a:lnTo>
                    <a:lnTo>
                      <a:pt x="10222" y="11321"/>
                    </a:lnTo>
                    <a:lnTo>
                      <a:pt x="10265" y="10814"/>
                    </a:lnTo>
                    <a:lnTo>
                      <a:pt x="10265" y="10265"/>
                    </a:lnTo>
                    <a:lnTo>
                      <a:pt x="10265" y="9758"/>
                    </a:lnTo>
                    <a:lnTo>
                      <a:pt x="10222" y="9209"/>
                    </a:lnTo>
                    <a:lnTo>
                      <a:pt x="10180" y="8702"/>
                    </a:lnTo>
                    <a:lnTo>
                      <a:pt x="10053" y="8195"/>
                    </a:lnTo>
                    <a:lnTo>
                      <a:pt x="9969" y="7730"/>
                    </a:lnTo>
                    <a:lnTo>
                      <a:pt x="9800" y="7223"/>
                    </a:lnTo>
                    <a:lnTo>
                      <a:pt x="9462" y="6294"/>
                    </a:lnTo>
                    <a:lnTo>
                      <a:pt x="9040" y="5365"/>
                    </a:lnTo>
                    <a:lnTo>
                      <a:pt x="8533" y="4520"/>
                    </a:lnTo>
                    <a:lnTo>
                      <a:pt x="7942" y="3760"/>
                    </a:lnTo>
                    <a:lnTo>
                      <a:pt x="7266" y="3000"/>
                    </a:lnTo>
                    <a:lnTo>
                      <a:pt x="6548" y="2366"/>
                    </a:lnTo>
                    <a:lnTo>
                      <a:pt x="5745" y="1775"/>
                    </a:lnTo>
                    <a:lnTo>
                      <a:pt x="4900" y="1226"/>
                    </a:lnTo>
                    <a:lnTo>
                      <a:pt x="4013" y="803"/>
                    </a:lnTo>
                    <a:lnTo>
                      <a:pt x="3084" y="465"/>
                    </a:lnTo>
                    <a:lnTo>
                      <a:pt x="2577" y="338"/>
                    </a:lnTo>
                    <a:lnTo>
                      <a:pt x="2070" y="212"/>
                    </a:lnTo>
                    <a:lnTo>
                      <a:pt x="1563" y="127"/>
                    </a:lnTo>
                    <a:lnTo>
                      <a:pt x="1056" y="43"/>
                    </a:lnTo>
                    <a:lnTo>
                      <a:pt x="55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71" name="Google Shape;171;p15"/>
          <p:cNvGrpSpPr/>
          <p:nvPr/>
        </p:nvGrpSpPr>
        <p:grpSpPr>
          <a:xfrm rot="-5400000">
            <a:off x="8351658" y="4354506"/>
            <a:ext cx="1053084" cy="524976"/>
            <a:chOff x="1087125" y="3519175"/>
            <a:chExt cx="2311930" cy="1152526"/>
          </a:xfrm>
        </p:grpSpPr>
        <p:sp>
          <p:nvSpPr>
            <p:cNvPr id="172" name="Google Shape;172;p15"/>
            <p:cNvSpPr/>
            <p:nvPr/>
          </p:nvSpPr>
          <p:spPr>
            <a:xfrm>
              <a:off x="1087125" y="4671617"/>
              <a:ext cx="1156009" cy="83"/>
            </a:xfrm>
            <a:custGeom>
              <a:rect b="b" l="l" r="r" t="t"/>
              <a:pathLst>
                <a:path extrusionOk="0" fill="none" h="1" w="13940">
                  <a:moveTo>
                    <a:pt x="1" y="0"/>
                  </a:moveTo>
                  <a:lnTo>
                    <a:pt x="13940" y="0"/>
                  </a:lnTo>
                </a:path>
              </a:pathLst>
            </a:custGeom>
            <a:noFill/>
            <a:ln cap="rnd"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5"/>
            <p:cNvSpPr/>
            <p:nvPr/>
          </p:nvSpPr>
          <p:spPr>
            <a:xfrm>
              <a:off x="1087125" y="4671617"/>
              <a:ext cx="1156009" cy="83"/>
            </a:xfrm>
            <a:custGeom>
              <a:rect b="b" l="l" r="r" t="t"/>
              <a:pathLst>
                <a:path extrusionOk="0" fill="none" h="1" w="13940">
                  <a:moveTo>
                    <a:pt x="1" y="0"/>
                  </a:moveTo>
                  <a:lnTo>
                    <a:pt x="13940" y="0"/>
                  </a:lnTo>
                </a:path>
              </a:pathLst>
            </a:custGeom>
            <a:noFill/>
            <a:ln cap="rnd"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5"/>
            <p:cNvSpPr/>
            <p:nvPr/>
          </p:nvSpPr>
          <p:spPr>
            <a:xfrm>
              <a:off x="1104623" y="4482460"/>
              <a:ext cx="1138512" cy="189241"/>
            </a:xfrm>
            <a:custGeom>
              <a:rect b="b" l="l" r="r" t="t"/>
              <a:pathLst>
                <a:path extrusionOk="0" fill="none" h="2282" w="13729">
                  <a:moveTo>
                    <a:pt x="1" y="0"/>
                  </a:moveTo>
                  <a:lnTo>
                    <a:pt x="13729" y="2281"/>
                  </a:lnTo>
                </a:path>
              </a:pathLst>
            </a:custGeom>
            <a:noFill/>
            <a:ln cap="rnd"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5"/>
            <p:cNvSpPr/>
            <p:nvPr/>
          </p:nvSpPr>
          <p:spPr>
            <a:xfrm>
              <a:off x="1150150" y="4296785"/>
              <a:ext cx="1092984" cy="374915"/>
            </a:xfrm>
            <a:custGeom>
              <a:rect b="b" l="l" r="r" t="t"/>
              <a:pathLst>
                <a:path extrusionOk="0" fill="none" h="4521" w="13180">
                  <a:moveTo>
                    <a:pt x="1" y="1"/>
                  </a:moveTo>
                  <a:lnTo>
                    <a:pt x="13180" y="4520"/>
                  </a:lnTo>
                </a:path>
              </a:pathLst>
            </a:custGeom>
            <a:noFill/>
            <a:ln cap="rnd"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5"/>
            <p:cNvSpPr/>
            <p:nvPr/>
          </p:nvSpPr>
          <p:spPr>
            <a:xfrm>
              <a:off x="1227272" y="4121643"/>
              <a:ext cx="1015862" cy="550058"/>
            </a:xfrm>
            <a:custGeom>
              <a:rect b="b" l="l" r="r" t="t"/>
              <a:pathLst>
                <a:path extrusionOk="0" fill="none" h="6633" w="12250">
                  <a:moveTo>
                    <a:pt x="0" y="1"/>
                  </a:moveTo>
                  <a:lnTo>
                    <a:pt x="12250" y="6632"/>
                  </a:lnTo>
                </a:path>
              </a:pathLst>
            </a:custGeom>
            <a:noFill/>
            <a:ln cap="rnd"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5"/>
            <p:cNvSpPr/>
            <p:nvPr/>
          </p:nvSpPr>
          <p:spPr>
            <a:xfrm>
              <a:off x="1332340" y="3960515"/>
              <a:ext cx="910793" cy="711186"/>
            </a:xfrm>
            <a:custGeom>
              <a:rect b="b" l="l" r="r" t="t"/>
              <a:pathLst>
                <a:path extrusionOk="0" fill="none" h="8576" w="10983">
                  <a:moveTo>
                    <a:pt x="0" y="1"/>
                  </a:moveTo>
                  <a:lnTo>
                    <a:pt x="10983" y="8575"/>
                  </a:lnTo>
                </a:path>
              </a:pathLst>
            </a:custGeom>
            <a:noFill/>
            <a:ln cap="rnd"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5"/>
            <p:cNvSpPr/>
            <p:nvPr/>
          </p:nvSpPr>
          <p:spPr>
            <a:xfrm>
              <a:off x="1458390" y="3820367"/>
              <a:ext cx="784743" cy="851334"/>
            </a:xfrm>
            <a:custGeom>
              <a:rect b="b" l="l" r="r" t="t"/>
              <a:pathLst>
                <a:path extrusionOk="0" fill="none" h="10266" w="9463">
                  <a:moveTo>
                    <a:pt x="1" y="1"/>
                  </a:moveTo>
                  <a:lnTo>
                    <a:pt x="9463" y="10265"/>
                  </a:lnTo>
                </a:path>
              </a:pathLst>
            </a:custGeom>
            <a:noFill/>
            <a:ln cap="rnd"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5"/>
            <p:cNvSpPr/>
            <p:nvPr/>
          </p:nvSpPr>
          <p:spPr>
            <a:xfrm>
              <a:off x="1609068" y="3704849"/>
              <a:ext cx="634064" cy="966852"/>
            </a:xfrm>
            <a:custGeom>
              <a:rect b="b" l="l" r="r" t="t"/>
              <a:pathLst>
                <a:path extrusionOk="0" fill="none" h="11659" w="7646">
                  <a:moveTo>
                    <a:pt x="0" y="0"/>
                  </a:moveTo>
                  <a:lnTo>
                    <a:pt x="7646" y="11658"/>
                  </a:lnTo>
                </a:path>
              </a:pathLst>
            </a:custGeom>
            <a:noFill/>
            <a:ln cap="rnd"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5"/>
            <p:cNvSpPr/>
            <p:nvPr/>
          </p:nvSpPr>
          <p:spPr>
            <a:xfrm>
              <a:off x="1777162" y="3613712"/>
              <a:ext cx="465970" cy="1057989"/>
            </a:xfrm>
            <a:custGeom>
              <a:rect b="b" l="l" r="r" t="t"/>
              <a:pathLst>
                <a:path extrusionOk="0" fill="none" h="12758" w="5619">
                  <a:moveTo>
                    <a:pt x="1" y="1"/>
                  </a:moveTo>
                  <a:lnTo>
                    <a:pt x="5619" y="12757"/>
                  </a:lnTo>
                </a:path>
              </a:pathLst>
            </a:custGeom>
            <a:noFill/>
            <a:ln cap="rnd"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5"/>
            <p:cNvSpPr/>
            <p:nvPr/>
          </p:nvSpPr>
          <p:spPr>
            <a:xfrm>
              <a:off x="1959352" y="3550687"/>
              <a:ext cx="283778" cy="1121014"/>
            </a:xfrm>
            <a:custGeom>
              <a:rect b="b" l="l" r="r" t="t"/>
              <a:pathLst>
                <a:path extrusionOk="0" fill="none" h="13518" w="3422">
                  <a:moveTo>
                    <a:pt x="0" y="1"/>
                  </a:moveTo>
                  <a:lnTo>
                    <a:pt x="3422" y="13517"/>
                  </a:lnTo>
                </a:path>
              </a:pathLst>
            </a:custGeom>
            <a:noFill/>
            <a:ln cap="rnd"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5"/>
            <p:cNvSpPr/>
            <p:nvPr/>
          </p:nvSpPr>
          <p:spPr>
            <a:xfrm>
              <a:off x="2144943" y="3519175"/>
              <a:ext cx="98186" cy="1152526"/>
            </a:xfrm>
            <a:custGeom>
              <a:rect b="b" l="l" r="r" t="t"/>
              <a:pathLst>
                <a:path extrusionOk="0" fill="none" h="13898" w="1184">
                  <a:moveTo>
                    <a:pt x="1" y="0"/>
                  </a:moveTo>
                  <a:lnTo>
                    <a:pt x="1184" y="13897"/>
                  </a:lnTo>
                </a:path>
              </a:pathLst>
            </a:custGeom>
            <a:noFill/>
            <a:ln cap="rnd"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5"/>
            <p:cNvSpPr/>
            <p:nvPr/>
          </p:nvSpPr>
          <p:spPr>
            <a:xfrm>
              <a:off x="2243046" y="3519175"/>
              <a:ext cx="94703" cy="1152526"/>
            </a:xfrm>
            <a:custGeom>
              <a:rect b="b" l="l" r="r" t="t"/>
              <a:pathLst>
                <a:path extrusionOk="0" fill="none" h="13898" w="1142">
                  <a:moveTo>
                    <a:pt x="1141" y="0"/>
                  </a:moveTo>
                  <a:lnTo>
                    <a:pt x="1" y="13897"/>
                  </a:lnTo>
                </a:path>
              </a:pathLst>
            </a:custGeom>
            <a:noFill/>
            <a:ln cap="rnd"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5"/>
            <p:cNvSpPr/>
            <p:nvPr/>
          </p:nvSpPr>
          <p:spPr>
            <a:xfrm>
              <a:off x="2243046" y="3550687"/>
              <a:ext cx="283778" cy="1121014"/>
            </a:xfrm>
            <a:custGeom>
              <a:rect b="b" l="l" r="r" t="t"/>
              <a:pathLst>
                <a:path extrusionOk="0" fill="none" h="13518" w="3422">
                  <a:moveTo>
                    <a:pt x="3422" y="1"/>
                  </a:moveTo>
                  <a:lnTo>
                    <a:pt x="1" y="13517"/>
                  </a:lnTo>
                </a:path>
              </a:pathLst>
            </a:custGeom>
            <a:noFill/>
            <a:ln cap="rnd"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5"/>
            <p:cNvSpPr/>
            <p:nvPr/>
          </p:nvSpPr>
          <p:spPr>
            <a:xfrm>
              <a:off x="2243046" y="3610229"/>
              <a:ext cx="462487" cy="1061472"/>
            </a:xfrm>
            <a:custGeom>
              <a:rect b="b" l="l" r="r" t="t"/>
              <a:pathLst>
                <a:path extrusionOk="0" fill="none" h="12800" w="5577">
                  <a:moveTo>
                    <a:pt x="5576" y="1"/>
                  </a:moveTo>
                  <a:lnTo>
                    <a:pt x="1" y="12799"/>
                  </a:lnTo>
                </a:path>
              </a:pathLst>
            </a:custGeom>
            <a:noFill/>
            <a:ln cap="rnd"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5"/>
            <p:cNvSpPr/>
            <p:nvPr/>
          </p:nvSpPr>
          <p:spPr>
            <a:xfrm>
              <a:off x="2243046" y="3701284"/>
              <a:ext cx="630581" cy="970418"/>
            </a:xfrm>
            <a:custGeom>
              <a:rect b="b" l="l" r="r" t="t"/>
              <a:pathLst>
                <a:path extrusionOk="0" fill="none" h="11702" w="7604">
                  <a:moveTo>
                    <a:pt x="7604" y="1"/>
                  </a:moveTo>
                  <a:lnTo>
                    <a:pt x="1" y="11701"/>
                  </a:lnTo>
                </a:path>
              </a:pathLst>
            </a:custGeom>
            <a:noFill/>
            <a:ln cap="rnd"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5"/>
            <p:cNvSpPr/>
            <p:nvPr/>
          </p:nvSpPr>
          <p:spPr>
            <a:xfrm>
              <a:off x="2243046" y="3820367"/>
              <a:ext cx="781177" cy="851334"/>
            </a:xfrm>
            <a:custGeom>
              <a:rect b="b" l="l" r="r" t="t"/>
              <a:pathLst>
                <a:path extrusionOk="0" fill="none" h="10266" w="9420">
                  <a:moveTo>
                    <a:pt x="9420" y="1"/>
                  </a:moveTo>
                  <a:lnTo>
                    <a:pt x="1" y="10265"/>
                  </a:lnTo>
                </a:path>
              </a:pathLst>
            </a:custGeom>
            <a:noFill/>
            <a:ln cap="rnd"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5"/>
            <p:cNvSpPr/>
            <p:nvPr/>
          </p:nvSpPr>
          <p:spPr>
            <a:xfrm>
              <a:off x="2243046" y="3960515"/>
              <a:ext cx="910793" cy="711186"/>
            </a:xfrm>
            <a:custGeom>
              <a:rect b="b" l="l" r="r" t="t"/>
              <a:pathLst>
                <a:path extrusionOk="0" fill="none" h="8576" w="10983">
                  <a:moveTo>
                    <a:pt x="10983" y="1"/>
                  </a:moveTo>
                  <a:lnTo>
                    <a:pt x="1" y="8575"/>
                  </a:lnTo>
                </a:path>
              </a:pathLst>
            </a:custGeom>
            <a:noFill/>
            <a:ln cap="rnd"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5"/>
            <p:cNvSpPr/>
            <p:nvPr/>
          </p:nvSpPr>
          <p:spPr>
            <a:xfrm>
              <a:off x="2243046" y="4118160"/>
              <a:ext cx="1015862" cy="553541"/>
            </a:xfrm>
            <a:custGeom>
              <a:rect b="b" l="l" r="r" t="t"/>
              <a:pathLst>
                <a:path extrusionOk="0" fill="none" h="6675" w="12250">
                  <a:moveTo>
                    <a:pt x="12250" y="0"/>
                  </a:moveTo>
                  <a:lnTo>
                    <a:pt x="1" y="6674"/>
                  </a:lnTo>
                </a:path>
              </a:pathLst>
            </a:custGeom>
            <a:noFill/>
            <a:ln cap="rnd"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5"/>
            <p:cNvSpPr/>
            <p:nvPr/>
          </p:nvSpPr>
          <p:spPr>
            <a:xfrm>
              <a:off x="2243046" y="4293302"/>
              <a:ext cx="1092984" cy="378398"/>
            </a:xfrm>
            <a:custGeom>
              <a:rect b="b" l="l" r="r" t="t"/>
              <a:pathLst>
                <a:path extrusionOk="0" fill="none" h="4563" w="13180">
                  <a:moveTo>
                    <a:pt x="13179" y="0"/>
                  </a:moveTo>
                  <a:lnTo>
                    <a:pt x="1" y="4562"/>
                  </a:lnTo>
                </a:path>
              </a:pathLst>
            </a:custGeom>
            <a:noFill/>
            <a:ln cap="rnd"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5"/>
            <p:cNvSpPr/>
            <p:nvPr/>
          </p:nvSpPr>
          <p:spPr>
            <a:xfrm>
              <a:off x="2243046" y="4478894"/>
              <a:ext cx="1141995" cy="192806"/>
            </a:xfrm>
            <a:custGeom>
              <a:rect b="b" l="l" r="r" t="t"/>
              <a:pathLst>
                <a:path extrusionOk="0" fill="none" h="2325" w="13771">
                  <a:moveTo>
                    <a:pt x="13771" y="1"/>
                  </a:moveTo>
                  <a:lnTo>
                    <a:pt x="1" y="2324"/>
                  </a:lnTo>
                </a:path>
              </a:pathLst>
            </a:custGeom>
            <a:noFill/>
            <a:ln cap="rnd"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5"/>
            <p:cNvSpPr/>
            <p:nvPr/>
          </p:nvSpPr>
          <p:spPr>
            <a:xfrm>
              <a:off x="2243046" y="4668051"/>
              <a:ext cx="1156009" cy="3649"/>
            </a:xfrm>
            <a:custGeom>
              <a:rect b="b" l="l" r="r" t="t"/>
              <a:pathLst>
                <a:path extrusionOk="0" fill="none" h="44" w="13940">
                  <a:moveTo>
                    <a:pt x="13940" y="1"/>
                  </a:moveTo>
                  <a:lnTo>
                    <a:pt x="1" y="43"/>
                  </a:lnTo>
                </a:path>
              </a:pathLst>
            </a:custGeom>
            <a:noFill/>
            <a:ln cap="rnd"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3" name="Google Shape;193;p15"/>
          <p:cNvGrpSpPr/>
          <p:nvPr/>
        </p:nvGrpSpPr>
        <p:grpSpPr>
          <a:xfrm flipH="1" rot="-5400000">
            <a:off x="-71" y="-2853"/>
            <a:ext cx="544018" cy="544018"/>
            <a:chOff x="-951450" y="-3349675"/>
            <a:chExt cx="1391706" cy="1391706"/>
          </a:xfrm>
        </p:grpSpPr>
        <p:sp>
          <p:nvSpPr>
            <p:cNvPr id="194" name="Google Shape;194;p15"/>
            <p:cNvSpPr/>
            <p:nvPr/>
          </p:nvSpPr>
          <p:spPr>
            <a:xfrm>
              <a:off x="-488220" y="-3096126"/>
              <a:ext cx="928466" cy="928466"/>
            </a:xfrm>
            <a:custGeom>
              <a:rect b="b" l="l" r="r" t="t"/>
              <a:pathLst>
                <a:path extrusionOk="0" h="20572" w="20572">
                  <a:moveTo>
                    <a:pt x="9758" y="1"/>
                  </a:moveTo>
                  <a:lnTo>
                    <a:pt x="9251" y="43"/>
                  </a:lnTo>
                  <a:lnTo>
                    <a:pt x="8744" y="127"/>
                  </a:lnTo>
                  <a:lnTo>
                    <a:pt x="8237" y="212"/>
                  </a:lnTo>
                  <a:lnTo>
                    <a:pt x="7731" y="338"/>
                  </a:lnTo>
                  <a:lnTo>
                    <a:pt x="7224" y="465"/>
                  </a:lnTo>
                  <a:lnTo>
                    <a:pt x="6294" y="803"/>
                  </a:lnTo>
                  <a:lnTo>
                    <a:pt x="5407" y="1226"/>
                  </a:lnTo>
                  <a:lnTo>
                    <a:pt x="4563" y="1775"/>
                  </a:lnTo>
                  <a:lnTo>
                    <a:pt x="3760" y="2366"/>
                  </a:lnTo>
                  <a:lnTo>
                    <a:pt x="3042" y="3000"/>
                  </a:lnTo>
                  <a:lnTo>
                    <a:pt x="2366" y="3760"/>
                  </a:lnTo>
                  <a:lnTo>
                    <a:pt x="1775" y="4520"/>
                  </a:lnTo>
                  <a:lnTo>
                    <a:pt x="1268" y="5365"/>
                  </a:lnTo>
                  <a:lnTo>
                    <a:pt x="845" y="6294"/>
                  </a:lnTo>
                  <a:lnTo>
                    <a:pt x="465" y="7223"/>
                  </a:lnTo>
                  <a:lnTo>
                    <a:pt x="339" y="7730"/>
                  </a:lnTo>
                  <a:lnTo>
                    <a:pt x="212" y="8195"/>
                  </a:lnTo>
                  <a:lnTo>
                    <a:pt x="127" y="8702"/>
                  </a:lnTo>
                  <a:lnTo>
                    <a:pt x="85" y="9209"/>
                  </a:lnTo>
                  <a:lnTo>
                    <a:pt x="43" y="9758"/>
                  </a:lnTo>
                  <a:lnTo>
                    <a:pt x="1" y="10265"/>
                  </a:lnTo>
                  <a:lnTo>
                    <a:pt x="43" y="10814"/>
                  </a:lnTo>
                  <a:lnTo>
                    <a:pt x="85" y="11321"/>
                  </a:lnTo>
                  <a:lnTo>
                    <a:pt x="127" y="11828"/>
                  </a:lnTo>
                  <a:lnTo>
                    <a:pt x="212" y="12334"/>
                  </a:lnTo>
                  <a:lnTo>
                    <a:pt x="339" y="12841"/>
                  </a:lnTo>
                  <a:lnTo>
                    <a:pt x="465" y="13348"/>
                  </a:lnTo>
                  <a:lnTo>
                    <a:pt x="845" y="14277"/>
                  </a:lnTo>
                  <a:lnTo>
                    <a:pt x="1268" y="15164"/>
                  </a:lnTo>
                  <a:lnTo>
                    <a:pt x="1775" y="16009"/>
                  </a:lnTo>
                  <a:lnTo>
                    <a:pt x="2366" y="16812"/>
                  </a:lnTo>
                  <a:lnTo>
                    <a:pt x="3042" y="17530"/>
                  </a:lnTo>
                  <a:lnTo>
                    <a:pt x="3760" y="18206"/>
                  </a:lnTo>
                  <a:lnTo>
                    <a:pt x="4563" y="18797"/>
                  </a:lnTo>
                  <a:lnTo>
                    <a:pt x="5407" y="19304"/>
                  </a:lnTo>
                  <a:lnTo>
                    <a:pt x="6294" y="19726"/>
                  </a:lnTo>
                  <a:lnTo>
                    <a:pt x="7224" y="20106"/>
                  </a:lnTo>
                  <a:lnTo>
                    <a:pt x="7731" y="20233"/>
                  </a:lnTo>
                  <a:lnTo>
                    <a:pt x="8237" y="20360"/>
                  </a:lnTo>
                  <a:lnTo>
                    <a:pt x="8744" y="20444"/>
                  </a:lnTo>
                  <a:lnTo>
                    <a:pt x="9251" y="20487"/>
                  </a:lnTo>
                  <a:lnTo>
                    <a:pt x="9758" y="20529"/>
                  </a:lnTo>
                  <a:lnTo>
                    <a:pt x="10307" y="20571"/>
                  </a:lnTo>
                  <a:lnTo>
                    <a:pt x="10814" y="20529"/>
                  </a:lnTo>
                  <a:lnTo>
                    <a:pt x="11321" y="20487"/>
                  </a:lnTo>
                  <a:lnTo>
                    <a:pt x="11870" y="20444"/>
                  </a:lnTo>
                  <a:lnTo>
                    <a:pt x="12377" y="20360"/>
                  </a:lnTo>
                  <a:lnTo>
                    <a:pt x="12841" y="20233"/>
                  </a:lnTo>
                  <a:lnTo>
                    <a:pt x="13348" y="20106"/>
                  </a:lnTo>
                  <a:lnTo>
                    <a:pt x="14278" y="19726"/>
                  </a:lnTo>
                  <a:lnTo>
                    <a:pt x="15207" y="19304"/>
                  </a:lnTo>
                  <a:lnTo>
                    <a:pt x="16052" y="18797"/>
                  </a:lnTo>
                  <a:lnTo>
                    <a:pt x="16812" y="18206"/>
                  </a:lnTo>
                  <a:lnTo>
                    <a:pt x="17572" y="17530"/>
                  </a:lnTo>
                  <a:lnTo>
                    <a:pt x="18206" y="16812"/>
                  </a:lnTo>
                  <a:lnTo>
                    <a:pt x="18797" y="16009"/>
                  </a:lnTo>
                  <a:lnTo>
                    <a:pt x="19304" y="15164"/>
                  </a:lnTo>
                  <a:lnTo>
                    <a:pt x="19769" y="14277"/>
                  </a:lnTo>
                  <a:lnTo>
                    <a:pt x="20107" y="13348"/>
                  </a:lnTo>
                  <a:lnTo>
                    <a:pt x="20233" y="12841"/>
                  </a:lnTo>
                  <a:lnTo>
                    <a:pt x="20360" y="12334"/>
                  </a:lnTo>
                  <a:lnTo>
                    <a:pt x="20445" y="11828"/>
                  </a:lnTo>
                  <a:lnTo>
                    <a:pt x="20529" y="11321"/>
                  </a:lnTo>
                  <a:lnTo>
                    <a:pt x="20571" y="10814"/>
                  </a:lnTo>
                  <a:lnTo>
                    <a:pt x="20571" y="10265"/>
                  </a:lnTo>
                  <a:lnTo>
                    <a:pt x="20571" y="9758"/>
                  </a:lnTo>
                  <a:lnTo>
                    <a:pt x="20529" y="9209"/>
                  </a:lnTo>
                  <a:lnTo>
                    <a:pt x="20445" y="8702"/>
                  </a:lnTo>
                  <a:lnTo>
                    <a:pt x="20360" y="8195"/>
                  </a:lnTo>
                  <a:lnTo>
                    <a:pt x="20233" y="7730"/>
                  </a:lnTo>
                  <a:lnTo>
                    <a:pt x="20107" y="7223"/>
                  </a:lnTo>
                  <a:lnTo>
                    <a:pt x="19769" y="6294"/>
                  </a:lnTo>
                  <a:lnTo>
                    <a:pt x="19304" y="5365"/>
                  </a:lnTo>
                  <a:lnTo>
                    <a:pt x="18797" y="4520"/>
                  </a:lnTo>
                  <a:lnTo>
                    <a:pt x="18206" y="3760"/>
                  </a:lnTo>
                  <a:lnTo>
                    <a:pt x="17572" y="3000"/>
                  </a:lnTo>
                  <a:lnTo>
                    <a:pt x="16812" y="2366"/>
                  </a:lnTo>
                  <a:lnTo>
                    <a:pt x="16052" y="1775"/>
                  </a:lnTo>
                  <a:lnTo>
                    <a:pt x="15207" y="1226"/>
                  </a:lnTo>
                  <a:lnTo>
                    <a:pt x="14278" y="803"/>
                  </a:lnTo>
                  <a:lnTo>
                    <a:pt x="13348" y="465"/>
                  </a:lnTo>
                  <a:lnTo>
                    <a:pt x="12841" y="338"/>
                  </a:lnTo>
                  <a:lnTo>
                    <a:pt x="12377" y="212"/>
                  </a:lnTo>
                  <a:lnTo>
                    <a:pt x="11870" y="127"/>
                  </a:lnTo>
                  <a:lnTo>
                    <a:pt x="11321" y="43"/>
                  </a:lnTo>
                  <a:lnTo>
                    <a:pt x="1081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5"/>
            <p:cNvSpPr/>
            <p:nvPr/>
          </p:nvSpPr>
          <p:spPr>
            <a:xfrm>
              <a:off x="-951450" y="-3349675"/>
              <a:ext cx="1391706" cy="1391706"/>
            </a:xfrm>
            <a:custGeom>
              <a:rect b="b" l="l" r="r" t="t"/>
              <a:pathLst>
                <a:path extrusionOk="0" h="30836" w="30836">
                  <a:moveTo>
                    <a:pt x="0" y="1"/>
                  </a:moveTo>
                  <a:lnTo>
                    <a:pt x="0" y="30835"/>
                  </a:lnTo>
                  <a:lnTo>
                    <a:pt x="30835" y="30835"/>
                  </a:lnTo>
                  <a:lnTo>
                    <a:pt x="30835"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5"/>
            <p:cNvSpPr/>
            <p:nvPr/>
          </p:nvSpPr>
          <p:spPr>
            <a:xfrm>
              <a:off x="-951450" y="-3096126"/>
              <a:ext cx="463285" cy="928466"/>
            </a:xfrm>
            <a:custGeom>
              <a:rect b="b" l="l" r="r" t="t"/>
              <a:pathLst>
                <a:path extrusionOk="0" h="20572" w="10265">
                  <a:moveTo>
                    <a:pt x="0" y="1"/>
                  </a:moveTo>
                  <a:lnTo>
                    <a:pt x="0" y="20571"/>
                  </a:lnTo>
                  <a:lnTo>
                    <a:pt x="550" y="20529"/>
                  </a:lnTo>
                  <a:lnTo>
                    <a:pt x="1056" y="20487"/>
                  </a:lnTo>
                  <a:lnTo>
                    <a:pt x="1563" y="20444"/>
                  </a:lnTo>
                  <a:lnTo>
                    <a:pt x="2070" y="20360"/>
                  </a:lnTo>
                  <a:lnTo>
                    <a:pt x="2577" y="20233"/>
                  </a:lnTo>
                  <a:lnTo>
                    <a:pt x="3084" y="20106"/>
                  </a:lnTo>
                  <a:lnTo>
                    <a:pt x="4013" y="19726"/>
                  </a:lnTo>
                  <a:lnTo>
                    <a:pt x="4900" y="19304"/>
                  </a:lnTo>
                  <a:lnTo>
                    <a:pt x="5745" y="18797"/>
                  </a:lnTo>
                  <a:lnTo>
                    <a:pt x="6548" y="18206"/>
                  </a:lnTo>
                  <a:lnTo>
                    <a:pt x="7266" y="17530"/>
                  </a:lnTo>
                  <a:lnTo>
                    <a:pt x="7942" y="16812"/>
                  </a:lnTo>
                  <a:lnTo>
                    <a:pt x="8533" y="16009"/>
                  </a:lnTo>
                  <a:lnTo>
                    <a:pt x="9040" y="15164"/>
                  </a:lnTo>
                  <a:lnTo>
                    <a:pt x="9462" y="14277"/>
                  </a:lnTo>
                  <a:lnTo>
                    <a:pt x="9800" y="13348"/>
                  </a:lnTo>
                  <a:lnTo>
                    <a:pt x="9969" y="12841"/>
                  </a:lnTo>
                  <a:lnTo>
                    <a:pt x="10053" y="12334"/>
                  </a:lnTo>
                  <a:lnTo>
                    <a:pt x="10180" y="11828"/>
                  </a:lnTo>
                  <a:lnTo>
                    <a:pt x="10222" y="11321"/>
                  </a:lnTo>
                  <a:lnTo>
                    <a:pt x="10265" y="10814"/>
                  </a:lnTo>
                  <a:lnTo>
                    <a:pt x="10265" y="10265"/>
                  </a:lnTo>
                  <a:lnTo>
                    <a:pt x="10265" y="9758"/>
                  </a:lnTo>
                  <a:lnTo>
                    <a:pt x="10222" y="9209"/>
                  </a:lnTo>
                  <a:lnTo>
                    <a:pt x="10180" y="8702"/>
                  </a:lnTo>
                  <a:lnTo>
                    <a:pt x="10053" y="8195"/>
                  </a:lnTo>
                  <a:lnTo>
                    <a:pt x="9969" y="7730"/>
                  </a:lnTo>
                  <a:lnTo>
                    <a:pt x="9800" y="7223"/>
                  </a:lnTo>
                  <a:lnTo>
                    <a:pt x="9462" y="6294"/>
                  </a:lnTo>
                  <a:lnTo>
                    <a:pt x="9040" y="5365"/>
                  </a:lnTo>
                  <a:lnTo>
                    <a:pt x="8533" y="4520"/>
                  </a:lnTo>
                  <a:lnTo>
                    <a:pt x="7942" y="3760"/>
                  </a:lnTo>
                  <a:lnTo>
                    <a:pt x="7266" y="3000"/>
                  </a:lnTo>
                  <a:lnTo>
                    <a:pt x="6548" y="2366"/>
                  </a:lnTo>
                  <a:lnTo>
                    <a:pt x="5745" y="1775"/>
                  </a:lnTo>
                  <a:lnTo>
                    <a:pt x="4900" y="1226"/>
                  </a:lnTo>
                  <a:lnTo>
                    <a:pt x="4013" y="803"/>
                  </a:lnTo>
                  <a:lnTo>
                    <a:pt x="3084" y="465"/>
                  </a:lnTo>
                  <a:lnTo>
                    <a:pt x="2577" y="338"/>
                  </a:lnTo>
                  <a:lnTo>
                    <a:pt x="2070" y="212"/>
                  </a:lnTo>
                  <a:lnTo>
                    <a:pt x="1563" y="127"/>
                  </a:lnTo>
                  <a:lnTo>
                    <a:pt x="1056" y="43"/>
                  </a:lnTo>
                  <a:lnTo>
                    <a:pt x="55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 name="Google Shape;17;p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 name="Google Shape;18;p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 name="Google Shape;19;p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0" name="Google Shape;20;p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4"/>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 name="Google Shape;23;p4"/>
          <p:cNvSpPr txBox="1"/>
          <p:nvPr>
            <p:ph idx="1" type="body"/>
          </p:nvPr>
        </p:nvSpPr>
        <p:spPr>
          <a:xfrm>
            <a:off x="623888" y="3442097"/>
            <a:ext cx="7886700" cy="11250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24" name="Google Shape;24;p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5" name="Google Shape;25;p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6" name="Google Shape;26;p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7" name="Shape 27"/>
        <p:cNvGrpSpPr/>
        <p:nvPr/>
      </p:nvGrpSpPr>
      <p:grpSpPr>
        <a:xfrm>
          <a:off x="0" y="0"/>
          <a:ext cx="0" cy="0"/>
          <a:chOff x="0" y="0"/>
          <a:chExt cx="0" cy="0"/>
        </a:xfrm>
      </p:grpSpPr>
      <p:sp>
        <p:nvSpPr>
          <p:cNvPr id="28" name="Google Shape;28;p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9" name="Google Shape;29;p5"/>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0" name="Google Shape;30;p5"/>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1" name="Google Shape;31;p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2" name="Google Shape;32;p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3" name="Google Shape;33;p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4" name="Shape 34"/>
        <p:cNvGrpSpPr/>
        <p:nvPr/>
      </p:nvGrpSpPr>
      <p:grpSpPr>
        <a:xfrm>
          <a:off x="0" y="0"/>
          <a:ext cx="0" cy="0"/>
          <a:chOff x="0" y="0"/>
          <a:chExt cx="0" cy="0"/>
        </a:xfrm>
      </p:grpSpPr>
      <p:sp>
        <p:nvSpPr>
          <p:cNvPr id="35" name="Google Shape;35;p6"/>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6" name="Google Shape;36;p6"/>
          <p:cNvSpPr txBox="1"/>
          <p:nvPr>
            <p:ph idx="1" type="body"/>
          </p:nvPr>
        </p:nvSpPr>
        <p:spPr>
          <a:xfrm>
            <a:off x="629841" y="1260872"/>
            <a:ext cx="38682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37" name="Google Shape;37;p6"/>
          <p:cNvSpPr txBox="1"/>
          <p:nvPr>
            <p:ph idx="2" type="body"/>
          </p:nvPr>
        </p:nvSpPr>
        <p:spPr>
          <a:xfrm>
            <a:off x="629841" y="1878806"/>
            <a:ext cx="3868200" cy="27633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8" name="Google Shape;38;p6"/>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39" name="Google Shape;39;p6"/>
          <p:cNvSpPr txBox="1"/>
          <p:nvPr>
            <p:ph idx="4" type="body"/>
          </p:nvPr>
        </p:nvSpPr>
        <p:spPr>
          <a:xfrm>
            <a:off x="4629150" y="1878806"/>
            <a:ext cx="3887400" cy="27633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0" name="Google Shape;40;p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1" name="Google Shape;41;p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2" name="Google Shape;42;p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3" name="Shape 43"/>
        <p:cNvGrpSpPr/>
        <p:nvPr/>
      </p:nvGrpSpPr>
      <p:grpSpPr>
        <a:xfrm>
          <a:off x="0" y="0"/>
          <a:ext cx="0" cy="0"/>
          <a:chOff x="0" y="0"/>
          <a:chExt cx="0" cy="0"/>
        </a:xfrm>
      </p:grpSpPr>
      <p:sp>
        <p:nvSpPr>
          <p:cNvPr id="44" name="Google Shape;44;p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5" name="Google Shape;45;p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6" name="Google Shape;46;p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7" name="Google Shape;47;p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8" name="Shape 48"/>
        <p:cNvGrpSpPr/>
        <p:nvPr/>
      </p:nvGrpSpPr>
      <p:grpSpPr>
        <a:xfrm>
          <a:off x="0" y="0"/>
          <a:ext cx="0" cy="0"/>
          <a:chOff x="0" y="0"/>
          <a:chExt cx="0" cy="0"/>
        </a:xfrm>
      </p:grpSpPr>
      <p:sp>
        <p:nvSpPr>
          <p:cNvPr id="49" name="Google Shape;49;p8"/>
          <p:cNvSpPr txBox="1"/>
          <p:nvPr>
            <p:ph type="title"/>
          </p:nvPr>
        </p:nvSpPr>
        <p:spPr>
          <a:xfrm>
            <a:off x="629841" y="342900"/>
            <a:ext cx="29493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0" name="Google Shape;50;p8"/>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51" name="Google Shape;51;p8"/>
          <p:cNvSpPr txBox="1"/>
          <p:nvPr>
            <p:ph idx="2" type="body"/>
          </p:nvPr>
        </p:nvSpPr>
        <p:spPr>
          <a:xfrm>
            <a:off x="629841" y="1543050"/>
            <a:ext cx="29493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52" name="Google Shape;52;p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3" name="Google Shape;53;p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4" name="Google Shape;54;p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5" name="Shape 55"/>
        <p:cNvGrpSpPr/>
        <p:nvPr/>
      </p:nvGrpSpPr>
      <p:grpSpPr>
        <a:xfrm>
          <a:off x="0" y="0"/>
          <a:ext cx="0" cy="0"/>
          <a:chOff x="0" y="0"/>
          <a:chExt cx="0" cy="0"/>
        </a:xfrm>
      </p:grpSpPr>
      <p:sp>
        <p:nvSpPr>
          <p:cNvPr id="56" name="Google Shape;56;p9"/>
          <p:cNvSpPr txBox="1"/>
          <p:nvPr>
            <p:ph type="title"/>
          </p:nvPr>
        </p:nvSpPr>
        <p:spPr>
          <a:xfrm>
            <a:off x="629841" y="342900"/>
            <a:ext cx="29493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7" name="Google Shape;57;p9"/>
          <p:cNvSpPr/>
          <p:nvPr>
            <p:ph idx="2" type="pic"/>
          </p:nvPr>
        </p:nvSpPr>
        <p:spPr>
          <a:xfrm>
            <a:off x="3887391" y="740569"/>
            <a:ext cx="4629300" cy="3655200"/>
          </a:xfrm>
          <a:prstGeom prst="rect">
            <a:avLst/>
          </a:prstGeom>
          <a:noFill/>
          <a:ln>
            <a:noFill/>
          </a:ln>
        </p:spPr>
      </p:sp>
      <p:sp>
        <p:nvSpPr>
          <p:cNvPr id="58" name="Google Shape;58;p9"/>
          <p:cNvSpPr txBox="1"/>
          <p:nvPr>
            <p:ph idx="1" type="body"/>
          </p:nvPr>
        </p:nvSpPr>
        <p:spPr>
          <a:xfrm>
            <a:off x="629841" y="1543050"/>
            <a:ext cx="29493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59" name="Google Shape;59;p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0" name="Google Shape;60;p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1" name="Google Shape;61;p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2" name="Shape 62"/>
        <p:cNvGrpSpPr/>
        <p:nvPr/>
      </p:nvGrpSpPr>
      <p:grpSpPr>
        <a:xfrm>
          <a:off x="0" y="0"/>
          <a:ext cx="0" cy="0"/>
          <a:chOff x="0" y="0"/>
          <a:chExt cx="0" cy="0"/>
        </a:xfrm>
      </p:grpSpPr>
      <p:sp>
        <p:nvSpPr>
          <p:cNvPr id="63" name="Google Shape;63;p1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4" name="Google Shape;64;p10"/>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5" name="Google Shape;65;p1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6" name="Google Shape;66;p1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7" name="Google Shape;67;p1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24.png"/><Relationship Id="rId5"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19.png"/><Relationship Id="rId5" Type="http://schemas.openxmlformats.org/officeDocument/2006/relationships/image" Target="../media/image2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20.png"/><Relationship Id="rId5"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14.png"/><Relationship Id="rId5" Type="http://schemas.openxmlformats.org/officeDocument/2006/relationships/image" Target="../media/image22.png"/><Relationship Id="rId6"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16"/>
          <p:cNvSpPr/>
          <p:nvPr/>
        </p:nvSpPr>
        <p:spPr>
          <a:xfrm flipH="1" rot="10800000">
            <a:off x="-1" y="6122"/>
            <a:ext cx="9144000" cy="5143500"/>
          </a:xfrm>
          <a:prstGeom prst="rect">
            <a:avLst/>
          </a:prstGeom>
          <a:gradFill>
            <a:gsLst>
              <a:gs pos="0">
                <a:srgbClr val="1B4284"/>
              </a:gs>
              <a:gs pos="100000">
                <a:srgbClr val="13294B"/>
              </a:gs>
            </a:gsLst>
            <a:lin ang="18900044"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newspaper&#10;&#10;Description automatically generated" id="202" name="Google Shape;202;p16"/>
          <p:cNvPicPr preferRelativeResize="0"/>
          <p:nvPr/>
        </p:nvPicPr>
        <p:blipFill rotWithShape="1">
          <a:blip r:embed="rId3">
            <a:alphaModFix amt="30000"/>
          </a:blip>
          <a:srcRect b="0" l="0" r="0" t="0"/>
          <a:stretch/>
        </p:blipFill>
        <p:spPr>
          <a:xfrm>
            <a:off x="0" y="6123"/>
            <a:ext cx="9144000" cy="5143500"/>
          </a:xfrm>
          <a:prstGeom prst="rect">
            <a:avLst/>
          </a:prstGeom>
          <a:noFill/>
          <a:ln>
            <a:noFill/>
          </a:ln>
        </p:spPr>
      </p:pic>
      <p:sp>
        <p:nvSpPr>
          <p:cNvPr id="203" name="Google Shape;203;p16"/>
          <p:cNvSpPr txBox="1"/>
          <p:nvPr/>
        </p:nvSpPr>
        <p:spPr>
          <a:xfrm>
            <a:off x="850526" y="1915473"/>
            <a:ext cx="7443000" cy="1508400"/>
          </a:xfrm>
          <a:prstGeom prst="rect">
            <a:avLst/>
          </a:prstGeom>
          <a:noFill/>
          <a:ln>
            <a:noFill/>
          </a:ln>
        </p:spPr>
        <p:txBody>
          <a:bodyPr anchorCtr="0" anchor="t" bIns="34275" lIns="68575" spcFirstLastPara="1" rIns="68575" wrap="square" tIns="34275">
            <a:spAutoFit/>
          </a:bodyPr>
          <a:lstStyle/>
          <a:p>
            <a:pPr indent="0" lvl="0" marL="0" rtl="0" algn="ctr">
              <a:spcBef>
                <a:spcPts val="500"/>
              </a:spcBef>
              <a:spcAft>
                <a:spcPts val="0"/>
              </a:spcAft>
              <a:buClr>
                <a:schemeClr val="dk1"/>
              </a:buClr>
              <a:buSzPts val="1100"/>
              <a:buFont typeface="Arial"/>
              <a:buNone/>
            </a:pPr>
            <a:r>
              <a:rPr b="1" lang="en" sz="3400">
                <a:solidFill>
                  <a:schemeClr val="lt1"/>
                </a:solidFill>
              </a:rPr>
              <a:t>Stick-On-Car Proximity Sensor</a:t>
            </a:r>
            <a:endParaRPr b="1" sz="3400">
              <a:solidFill>
                <a:schemeClr val="lt1"/>
              </a:solidFill>
            </a:endParaRPr>
          </a:p>
          <a:p>
            <a:pPr indent="0" lvl="0" marL="0" marR="0" rtl="0" algn="ctr">
              <a:lnSpc>
                <a:spcPct val="100000"/>
              </a:lnSpc>
              <a:spcBef>
                <a:spcPts val="500"/>
              </a:spcBef>
              <a:spcAft>
                <a:spcPts val="0"/>
              </a:spcAft>
              <a:buNone/>
            </a:pPr>
            <a:r>
              <a:rPr b="0" i="0" lang="en" sz="1900" u="none" cap="none" strike="noStrike">
                <a:solidFill>
                  <a:schemeClr val="lt1"/>
                </a:solidFill>
                <a:latin typeface="Arial"/>
                <a:ea typeface="Arial"/>
                <a:cs typeface="Arial"/>
                <a:sym typeface="Arial"/>
              </a:rPr>
              <a:t>Electrical &amp; Computer Engineering</a:t>
            </a:r>
            <a:endParaRPr sz="1100"/>
          </a:p>
          <a:p>
            <a:pPr indent="0" lvl="0" marL="0" marR="0" rtl="0" algn="ctr">
              <a:lnSpc>
                <a:spcPct val="100000"/>
              </a:lnSpc>
              <a:spcBef>
                <a:spcPts val="500"/>
              </a:spcBef>
              <a:spcAft>
                <a:spcPts val="0"/>
              </a:spcAft>
              <a:buNone/>
            </a:pPr>
            <a:r>
              <a:t/>
            </a:r>
            <a:endParaRPr b="0" i="0" sz="1400" u="none" cap="none" strike="noStrike">
              <a:solidFill>
                <a:schemeClr val="lt1"/>
              </a:solidFill>
              <a:latin typeface="Arial"/>
              <a:ea typeface="Arial"/>
              <a:cs typeface="Arial"/>
              <a:sym typeface="Arial"/>
            </a:endParaRPr>
          </a:p>
          <a:p>
            <a:pPr indent="0" lvl="0" marL="0" rtl="0" algn="ctr">
              <a:spcBef>
                <a:spcPts val="500"/>
              </a:spcBef>
              <a:spcAft>
                <a:spcPts val="0"/>
              </a:spcAft>
              <a:buSzPts val="1100"/>
              <a:buNone/>
            </a:pPr>
            <a:r>
              <a:rPr lang="en">
                <a:solidFill>
                  <a:schemeClr val="lt1"/>
                </a:solidFill>
              </a:rPr>
              <a:t>Shrijan Sathish, Aryan Damani, Raunak Bathwal</a:t>
            </a:r>
            <a:endParaRPr>
              <a:solidFill>
                <a:schemeClr val="lt1"/>
              </a:solidFill>
            </a:endParaRPr>
          </a:p>
        </p:txBody>
      </p:sp>
      <p:pic>
        <p:nvPicPr>
          <p:cNvPr descr="A picture containing drawing&#10;&#10;Description automatically generated" id="204" name="Google Shape;204;p16"/>
          <p:cNvPicPr preferRelativeResize="0"/>
          <p:nvPr/>
        </p:nvPicPr>
        <p:blipFill rotWithShape="1">
          <a:blip r:embed="rId4">
            <a:alphaModFix/>
          </a:blip>
          <a:srcRect b="0" l="0" r="0" t="0"/>
          <a:stretch/>
        </p:blipFill>
        <p:spPr>
          <a:xfrm>
            <a:off x="3480755" y="639724"/>
            <a:ext cx="2182486" cy="565562"/>
          </a:xfrm>
          <a:prstGeom prst="rect">
            <a:avLst/>
          </a:prstGeom>
          <a:noFill/>
          <a:ln>
            <a:noFill/>
          </a:ln>
        </p:spPr>
      </p:pic>
      <p:sp>
        <p:nvSpPr>
          <p:cNvPr id="205" name="Google Shape;205;p16"/>
          <p:cNvSpPr txBox="1"/>
          <p:nvPr/>
        </p:nvSpPr>
        <p:spPr>
          <a:xfrm>
            <a:off x="2941544" y="4060416"/>
            <a:ext cx="32610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lang="en">
                <a:solidFill>
                  <a:schemeClr val="lt1"/>
                </a:solidFill>
              </a:rPr>
              <a:t>04/30/24</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25"/>
          <p:cNvSpPr txBox="1"/>
          <p:nvPr/>
        </p:nvSpPr>
        <p:spPr>
          <a:xfrm>
            <a:off x="6370504" y="1679679"/>
            <a:ext cx="17103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A5A5A5"/>
                </a:solidFill>
                <a:latin typeface="Arial"/>
                <a:ea typeface="Arial"/>
                <a:cs typeface="Arial"/>
                <a:sym typeface="Arial"/>
              </a:rPr>
              <a:t>IMAGE / GRAPHIC</a:t>
            </a:r>
            <a:endParaRPr b="0" i="0" sz="1100" u="none" cap="none" strike="noStrike">
              <a:solidFill>
                <a:srgbClr val="000000"/>
              </a:solidFill>
              <a:latin typeface="Arial"/>
              <a:ea typeface="Arial"/>
              <a:cs typeface="Arial"/>
              <a:sym typeface="Arial"/>
            </a:endParaRPr>
          </a:p>
        </p:txBody>
      </p:sp>
      <p:sp>
        <p:nvSpPr>
          <p:cNvPr id="312" name="Google Shape;312;p25"/>
          <p:cNvSpPr/>
          <p:nvPr/>
        </p:nvSpPr>
        <p:spPr>
          <a:xfrm flipH="1" rot="10800000">
            <a:off x="0" y="4827900"/>
            <a:ext cx="9144000" cy="31560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13" name="Google Shape;313;p25"/>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314" name="Google Shape;314;p25"/>
          <p:cNvSpPr/>
          <p:nvPr/>
        </p:nvSpPr>
        <p:spPr>
          <a:xfrm flipH="1" rot="10800000">
            <a:off x="0" y="-5608"/>
            <a:ext cx="9144000" cy="6510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315" name="Google Shape;315;p25"/>
          <p:cNvPicPr preferRelativeResize="0"/>
          <p:nvPr/>
        </p:nvPicPr>
        <p:blipFill rotWithShape="1">
          <a:blip r:embed="rId3">
            <a:alphaModFix/>
          </a:blip>
          <a:srcRect b="0" l="0" r="0" t="0"/>
          <a:stretch/>
        </p:blipFill>
        <p:spPr>
          <a:xfrm>
            <a:off x="8665657" y="171010"/>
            <a:ext cx="208430" cy="301066"/>
          </a:xfrm>
          <a:prstGeom prst="rect">
            <a:avLst/>
          </a:prstGeom>
          <a:noFill/>
          <a:ln>
            <a:noFill/>
          </a:ln>
        </p:spPr>
      </p:pic>
      <p:sp>
        <p:nvSpPr>
          <p:cNvPr id="316" name="Google Shape;316;p25"/>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100"/>
              <a:buFont typeface="Arial"/>
              <a:buNone/>
            </a:pPr>
            <a:r>
              <a:rPr lang="en" sz="1800">
                <a:solidFill>
                  <a:schemeClr val="lt1"/>
                </a:solidFill>
              </a:rPr>
              <a:t>Transmitter/Receiver System</a:t>
            </a:r>
            <a:endParaRPr sz="1800">
              <a:solidFill>
                <a:schemeClr val="lt1"/>
              </a:solidFill>
            </a:endParaRPr>
          </a:p>
        </p:txBody>
      </p:sp>
      <p:sp>
        <p:nvSpPr>
          <p:cNvPr id="317" name="Google Shape;317;p25"/>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pic>
        <p:nvPicPr>
          <p:cNvPr id="318" name="Google Shape;318;p25"/>
          <p:cNvPicPr preferRelativeResize="0"/>
          <p:nvPr/>
        </p:nvPicPr>
        <p:blipFill rotWithShape="1">
          <a:blip r:embed="rId4">
            <a:alphaModFix/>
          </a:blip>
          <a:srcRect b="0" l="19313" r="15919" t="0"/>
          <a:stretch/>
        </p:blipFill>
        <p:spPr>
          <a:xfrm>
            <a:off x="5660037" y="1608764"/>
            <a:ext cx="3131226" cy="2321125"/>
          </a:xfrm>
          <a:prstGeom prst="rect">
            <a:avLst/>
          </a:prstGeom>
          <a:noFill/>
          <a:ln>
            <a:noFill/>
          </a:ln>
        </p:spPr>
      </p:pic>
      <p:sp>
        <p:nvSpPr>
          <p:cNvPr id="319" name="Google Shape;319;p25"/>
          <p:cNvSpPr txBox="1"/>
          <p:nvPr/>
        </p:nvSpPr>
        <p:spPr>
          <a:xfrm>
            <a:off x="282600" y="763800"/>
            <a:ext cx="4077000" cy="3615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lang="en" sz="2000">
                <a:solidFill>
                  <a:srgbClr val="E84B36"/>
                </a:solidFill>
              </a:rPr>
              <a:t>Components</a:t>
            </a:r>
            <a:endParaRPr/>
          </a:p>
          <a:p>
            <a:pPr indent="0" lvl="0" marL="0" rtl="0" algn="l">
              <a:spcBef>
                <a:spcPts val="0"/>
              </a:spcBef>
              <a:spcAft>
                <a:spcPts val="0"/>
              </a:spcAft>
              <a:buClr>
                <a:schemeClr val="dk1"/>
              </a:buClr>
              <a:buSzPts val="1100"/>
              <a:buFont typeface="Arial"/>
              <a:buNone/>
            </a:pPr>
            <a:r>
              <a:t/>
            </a:r>
            <a:endParaRPr sz="1500"/>
          </a:p>
          <a:p>
            <a:pPr indent="-323850" lvl="0" marL="457200" rtl="0" algn="l">
              <a:spcBef>
                <a:spcPts val="0"/>
              </a:spcBef>
              <a:spcAft>
                <a:spcPts val="0"/>
              </a:spcAft>
              <a:buSzPts val="1500"/>
              <a:buChar char="-"/>
            </a:pPr>
            <a:r>
              <a:rPr lang="en" sz="1500"/>
              <a:t>NRF24L01 transceivers </a:t>
            </a:r>
            <a:endParaRPr sz="1500"/>
          </a:p>
          <a:p>
            <a:pPr indent="-323850" lvl="0" marL="457200" rtl="0" algn="l">
              <a:spcBef>
                <a:spcPts val="0"/>
              </a:spcBef>
              <a:spcAft>
                <a:spcPts val="0"/>
              </a:spcAft>
              <a:buSzPts val="1500"/>
              <a:buChar char="-"/>
            </a:pPr>
            <a:r>
              <a:rPr lang="en" sz="1500"/>
              <a:t>2.4 GHz radio band</a:t>
            </a:r>
            <a:endParaRPr sz="1500"/>
          </a:p>
          <a:p>
            <a:pPr indent="-323850" lvl="0" marL="457200" rtl="0" algn="l">
              <a:spcBef>
                <a:spcPts val="0"/>
              </a:spcBef>
              <a:spcAft>
                <a:spcPts val="0"/>
              </a:spcAft>
              <a:buSzPts val="1500"/>
              <a:buChar char="-"/>
            </a:pPr>
            <a:r>
              <a:rPr lang="en" sz="1500"/>
              <a:t>SPI Interface</a:t>
            </a:r>
            <a:endParaRPr sz="1500"/>
          </a:p>
          <a:p>
            <a:pPr indent="-323850" lvl="0" marL="457200" rtl="0" algn="l">
              <a:spcBef>
                <a:spcPts val="0"/>
              </a:spcBef>
              <a:spcAft>
                <a:spcPts val="0"/>
              </a:spcAft>
              <a:buSzPts val="1500"/>
              <a:buChar char="-"/>
            </a:pPr>
            <a:r>
              <a:rPr lang="en" sz="1500"/>
              <a:t>Simultaneous listening</a:t>
            </a:r>
            <a:endParaRPr sz="1500"/>
          </a:p>
          <a:p>
            <a:pPr indent="-323850" lvl="0" marL="457200" rtl="0" algn="l">
              <a:spcBef>
                <a:spcPts val="0"/>
              </a:spcBef>
              <a:spcAft>
                <a:spcPts val="0"/>
              </a:spcAft>
              <a:buSzPts val="1500"/>
              <a:buChar char="-"/>
            </a:pPr>
            <a:r>
              <a:rPr lang="en" sz="1500"/>
              <a:t>Latency of &lt;10ms </a:t>
            </a:r>
            <a:endParaRPr sz="1500"/>
          </a:p>
          <a:p>
            <a:pPr indent="-323850" lvl="0" marL="457200" rtl="0" algn="l">
              <a:spcBef>
                <a:spcPts val="0"/>
              </a:spcBef>
              <a:spcAft>
                <a:spcPts val="0"/>
              </a:spcAft>
              <a:buSzPts val="1500"/>
              <a:buChar char="-"/>
            </a:pPr>
            <a:r>
              <a:rPr lang="en" sz="1500"/>
              <a:t>Low cost (~$1 a piece)</a:t>
            </a:r>
            <a:endParaRPr sz="15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26"/>
          <p:cNvSpPr txBox="1"/>
          <p:nvPr>
            <p:ph idx="1" type="body"/>
          </p:nvPr>
        </p:nvSpPr>
        <p:spPr>
          <a:xfrm>
            <a:off x="282595" y="763800"/>
            <a:ext cx="8383200" cy="3448500"/>
          </a:xfrm>
          <a:prstGeom prst="rect">
            <a:avLst/>
          </a:prstGeom>
          <a:noFill/>
          <a:ln>
            <a:noFill/>
          </a:ln>
        </p:spPr>
        <p:txBody>
          <a:bodyPr anchorCtr="0" anchor="t" bIns="34275" lIns="68575" spcFirstLastPara="1" rIns="68575" wrap="square" tIns="34275">
            <a:noAutofit/>
          </a:bodyPr>
          <a:lstStyle/>
          <a:p>
            <a:pPr indent="-317500" lvl="0" marL="457200" rtl="0" algn="l">
              <a:lnSpc>
                <a:spcPct val="100000"/>
              </a:lnSpc>
              <a:spcBef>
                <a:spcPts val="0"/>
              </a:spcBef>
              <a:spcAft>
                <a:spcPts val="0"/>
              </a:spcAft>
              <a:buSzPts val="1400"/>
              <a:buFont typeface="Arial"/>
              <a:buChar char="-"/>
            </a:pPr>
            <a:r>
              <a:rPr lang="en" sz="1400">
                <a:latin typeface="Arial"/>
                <a:ea typeface="Arial"/>
                <a:cs typeface="Arial"/>
                <a:sym typeface="Arial"/>
              </a:rPr>
              <a:t>~ 12 times/second</a:t>
            </a:r>
            <a:endParaRPr sz="1400">
              <a:latin typeface="Arial"/>
              <a:ea typeface="Arial"/>
              <a:cs typeface="Arial"/>
              <a:sym typeface="Arial"/>
            </a:endParaRPr>
          </a:p>
          <a:p>
            <a:pPr indent="-317500" lvl="0" marL="457200" rtl="0" algn="l">
              <a:lnSpc>
                <a:spcPct val="100000"/>
              </a:lnSpc>
              <a:spcBef>
                <a:spcPts val="0"/>
              </a:spcBef>
              <a:spcAft>
                <a:spcPts val="0"/>
              </a:spcAft>
              <a:buSzPts val="1400"/>
              <a:buFont typeface="Arial"/>
              <a:buChar char="-"/>
            </a:pPr>
            <a:r>
              <a:rPr lang="en" sz="1400">
                <a:latin typeface="Arial"/>
                <a:ea typeface="Arial"/>
                <a:cs typeface="Arial"/>
                <a:sym typeface="Arial"/>
              </a:rPr>
              <a:t>Constantly receiving data</a:t>
            </a:r>
            <a:endParaRPr sz="1400">
              <a:latin typeface="Arial"/>
              <a:ea typeface="Arial"/>
              <a:cs typeface="Arial"/>
              <a:sym typeface="Arial"/>
            </a:endParaRPr>
          </a:p>
          <a:p>
            <a:pPr indent="-317500" lvl="0" marL="457200" rtl="0" algn="l">
              <a:lnSpc>
                <a:spcPct val="100000"/>
              </a:lnSpc>
              <a:spcBef>
                <a:spcPts val="0"/>
              </a:spcBef>
              <a:spcAft>
                <a:spcPts val="0"/>
              </a:spcAft>
              <a:buSzPts val="1400"/>
              <a:buFont typeface="Arial"/>
              <a:buChar char="-"/>
            </a:pPr>
            <a:r>
              <a:rPr lang="en" sz="1400">
                <a:latin typeface="Arial"/>
                <a:ea typeface="Arial"/>
                <a:cs typeface="Arial"/>
                <a:sym typeface="Arial"/>
              </a:rPr>
              <a:t>Parsing the module tag and distance data </a:t>
            </a:r>
            <a:endParaRPr sz="1400">
              <a:latin typeface="Arial"/>
              <a:ea typeface="Arial"/>
              <a:cs typeface="Arial"/>
              <a:sym typeface="Arial"/>
            </a:endParaRPr>
          </a:p>
          <a:p>
            <a:pPr indent="-317500" lvl="0" marL="457200" rtl="0" algn="l">
              <a:lnSpc>
                <a:spcPct val="100000"/>
              </a:lnSpc>
              <a:spcBef>
                <a:spcPts val="0"/>
              </a:spcBef>
              <a:spcAft>
                <a:spcPts val="0"/>
              </a:spcAft>
              <a:buSzPts val="1400"/>
              <a:buFont typeface="Arial"/>
              <a:buChar char="-"/>
            </a:pPr>
            <a:r>
              <a:rPr lang="en" sz="1400">
                <a:latin typeface="Arial"/>
                <a:ea typeface="Arial"/>
                <a:cs typeface="Arial"/>
                <a:sym typeface="Arial"/>
              </a:rPr>
              <a:t>Enables LED/beep sequence </a:t>
            </a:r>
            <a:endParaRPr sz="1400">
              <a:latin typeface="Arial"/>
              <a:ea typeface="Arial"/>
              <a:cs typeface="Arial"/>
              <a:sym typeface="Arial"/>
            </a:endParaRPr>
          </a:p>
          <a:p>
            <a:pPr indent="-317500" lvl="0" marL="457200" rtl="0" algn="l">
              <a:lnSpc>
                <a:spcPct val="100000"/>
              </a:lnSpc>
              <a:spcBef>
                <a:spcPts val="0"/>
              </a:spcBef>
              <a:spcAft>
                <a:spcPts val="0"/>
              </a:spcAft>
              <a:buSzPts val="1400"/>
              <a:buFont typeface="Arial"/>
              <a:buChar char="-"/>
            </a:pPr>
            <a:r>
              <a:rPr lang="en" sz="1400">
                <a:latin typeface="Arial"/>
                <a:ea typeface="Arial"/>
                <a:cs typeface="Arial"/>
                <a:sym typeface="Arial"/>
              </a:rPr>
              <a:t>Distance threshold</a:t>
            </a:r>
            <a:endParaRPr sz="1400">
              <a:latin typeface="Arial"/>
              <a:ea typeface="Arial"/>
              <a:cs typeface="Arial"/>
              <a:sym typeface="Arial"/>
            </a:endParaRPr>
          </a:p>
          <a:p>
            <a:pPr indent="-317500" lvl="0" marL="457200" rtl="0" algn="l">
              <a:lnSpc>
                <a:spcPct val="100000"/>
              </a:lnSpc>
              <a:spcBef>
                <a:spcPts val="0"/>
              </a:spcBef>
              <a:spcAft>
                <a:spcPts val="0"/>
              </a:spcAft>
              <a:buSzPts val="1400"/>
              <a:buChar char="-"/>
            </a:pPr>
            <a:r>
              <a:rPr lang="en" sz="1400">
                <a:latin typeface="Arial"/>
                <a:ea typeface="Arial"/>
                <a:cs typeface="Arial"/>
                <a:sym typeface="Arial"/>
              </a:rPr>
              <a:t>Negligible processing time</a:t>
            </a:r>
            <a:endParaRPr sz="14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lnSpc>
                <a:spcPct val="100000"/>
              </a:lnSpc>
              <a:spcBef>
                <a:spcPts val="0"/>
              </a:spcBef>
              <a:spcAft>
                <a:spcPts val="0"/>
              </a:spcAft>
              <a:buNone/>
            </a:pPr>
            <a:r>
              <a:t/>
            </a:r>
            <a:endParaRPr sz="1400">
              <a:latin typeface="Arial"/>
              <a:ea typeface="Arial"/>
              <a:cs typeface="Arial"/>
              <a:sym typeface="Arial"/>
            </a:endParaRPr>
          </a:p>
        </p:txBody>
      </p:sp>
      <p:sp>
        <p:nvSpPr>
          <p:cNvPr id="325" name="Google Shape;325;p26"/>
          <p:cNvSpPr/>
          <p:nvPr/>
        </p:nvSpPr>
        <p:spPr>
          <a:xfrm flipH="1" rot="10800000">
            <a:off x="0" y="4827900"/>
            <a:ext cx="9144000" cy="31560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26" name="Google Shape;326;p26"/>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327" name="Google Shape;327;p26"/>
          <p:cNvSpPr/>
          <p:nvPr/>
        </p:nvSpPr>
        <p:spPr>
          <a:xfrm flipH="1" rot="10800000">
            <a:off x="0" y="-5608"/>
            <a:ext cx="9144000" cy="6510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328" name="Google Shape;328;p26"/>
          <p:cNvPicPr preferRelativeResize="0"/>
          <p:nvPr/>
        </p:nvPicPr>
        <p:blipFill rotWithShape="1">
          <a:blip r:embed="rId3">
            <a:alphaModFix/>
          </a:blip>
          <a:srcRect b="0" l="0" r="0" t="0"/>
          <a:stretch/>
        </p:blipFill>
        <p:spPr>
          <a:xfrm>
            <a:off x="8665657" y="171010"/>
            <a:ext cx="208430" cy="301066"/>
          </a:xfrm>
          <a:prstGeom prst="rect">
            <a:avLst/>
          </a:prstGeom>
          <a:noFill/>
          <a:ln>
            <a:noFill/>
          </a:ln>
        </p:spPr>
      </p:pic>
      <p:sp>
        <p:nvSpPr>
          <p:cNvPr id="329" name="Google Shape;329;p26"/>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100"/>
              <a:buFont typeface="Arial"/>
              <a:buNone/>
            </a:pPr>
            <a:r>
              <a:rPr lang="en" sz="1800">
                <a:solidFill>
                  <a:schemeClr val="lt1"/>
                </a:solidFill>
              </a:rPr>
              <a:t>Software</a:t>
            </a:r>
            <a:endParaRPr sz="1800">
              <a:solidFill>
                <a:schemeClr val="lt1"/>
              </a:solidFill>
            </a:endParaRPr>
          </a:p>
        </p:txBody>
      </p:sp>
      <p:sp>
        <p:nvSpPr>
          <p:cNvPr id="330" name="Google Shape;330;p26"/>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pic>
        <p:nvPicPr>
          <p:cNvPr id="331" name="Google Shape;331;p26"/>
          <p:cNvPicPr preferRelativeResize="0"/>
          <p:nvPr/>
        </p:nvPicPr>
        <p:blipFill>
          <a:blip r:embed="rId4">
            <a:alphaModFix/>
          </a:blip>
          <a:stretch>
            <a:fillRect/>
          </a:stretch>
        </p:blipFill>
        <p:spPr>
          <a:xfrm>
            <a:off x="558375" y="2601850"/>
            <a:ext cx="2565275" cy="2137725"/>
          </a:xfrm>
          <a:prstGeom prst="rect">
            <a:avLst/>
          </a:prstGeom>
          <a:noFill/>
          <a:ln>
            <a:noFill/>
          </a:ln>
        </p:spPr>
      </p:pic>
      <p:pic>
        <p:nvPicPr>
          <p:cNvPr id="332" name="Google Shape;332;p26"/>
          <p:cNvPicPr preferRelativeResize="0"/>
          <p:nvPr/>
        </p:nvPicPr>
        <p:blipFill>
          <a:blip r:embed="rId5">
            <a:alphaModFix/>
          </a:blip>
          <a:stretch>
            <a:fillRect/>
          </a:stretch>
        </p:blipFill>
        <p:spPr>
          <a:xfrm>
            <a:off x="6424900" y="727149"/>
            <a:ext cx="2565275" cy="403111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27"/>
          <p:cNvSpPr txBox="1"/>
          <p:nvPr>
            <p:ph idx="1" type="body"/>
          </p:nvPr>
        </p:nvSpPr>
        <p:spPr>
          <a:xfrm>
            <a:off x="307783" y="763809"/>
            <a:ext cx="5014800" cy="3615900"/>
          </a:xfrm>
          <a:prstGeom prst="rect">
            <a:avLst/>
          </a:prstGeom>
          <a:noFill/>
          <a:ln>
            <a:noFill/>
          </a:ln>
        </p:spPr>
        <p:txBody>
          <a:bodyPr anchorCtr="0" anchor="t" bIns="34275" lIns="68575" spcFirstLastPara="1" rIns="68575" wrap="square" tIns="34275">
            <a:noAutofit/>
          </a:bodyPr>
          <a:lstStyle/>
          <a:p>
            <a:pPr indent="-317500" lvl="0" marL="457200" rtl="0" algn="l">
              <a:lnSpc>
                <a:spcPct val="100000"/>
              </a:lnSpc>
              <a:spcBef>
                <a:spcPts val="0"/>
              </a:spcBef>
              <a:spcAft>
                <a:spcPts val="0"/>
              </a:spcAft>
              <a:buSzPts val="1400"/>
              <a:buFont typeface="Arial"/>
              <a:buChar char="-"/>
            </a:pPr>
            <a:r>
              <a:rPr lang="en" sz="1400">
                <a:latin typeface="Arial"/>
                <a:ea typeface="Arial"/>
                <a:cs typeface="Arial"/>
                <a:sym typeface="Arial"/>
              </a:rPr>
              <a:t>Supersonic sensors around 30 degree radius</a:t>
            </a:r>
            <a:endParaRPr sz="1400">
              <a:latin typeface="Arial"/>
              <a:ea typeface="Arial"/>
              <a:cs typeface="Arial"/>
              <a:sym typeface="Arial"/>
            </a:endParaRPr>
          </a:p>
          <a:p>
            <a:pPr indent="-317500" lvl="0" marL="457200" rtl="0" algn="l">
              <a:lnSpc>
                <a:spcPct val="100000"/>
              </a:lnSpc>
              <a:spcBef>
                <a:spcPts val="0"/>
              </a:spcBef>
              <a:spcAft>
                <a:spcPts val="0"/>
              </a:spcAft>
              <a:buSzPts val="1400"/>
              <a:buFont typeface="Arial"/>
              <a:buChar char="-"/>
            </a:pPr>
            <a:r>
              <a:rPr lang="en" sz="1400">
                <a:latin typeface="Arial"/>
                <a:ea typeface="Arial"/>
                <a:cs typeface="Arial"/>
                <a:sym typeface="Arial"/>
              </a:rPr>
              <a:t>Detection distance up to 3 feet</a:t>
            </a:r>
            <a:endParaRPr sz="1400">
              <a:latin typeface="Arial"/>
              <a:ea typeface="Arial"/>
              <a:cs typeface="Arial"/>
              <a:sym typeface="Arial"/>
            </a:endParaRPr>
          </a:p>
          <a:p>
            <a:pPr indent="-317500" lvl="0" marL="457200" rtl="0" algn="l">
              <a:lnSpc>
                <a:spcPct val="100000"/>
              </a:lnSpc>
              <a:spcBef>
                <a:spcPts val="0"/>
              </a:spcBef>
              <a:spcAft>
                <a:spcPts val="0"/>
              </a:spcAft>
              <a:buSzPts val="1400"/>
              <a:buFont typeface="Arial"/>
              <a:buChar char="-"/>
            </a:pPr>
            <a:r>
              <a:rPr lang="en" sz="1400">
                <a:latin typeface="Arial"/>
                <a:ea typeface="Arial"/>
                <a:cs typeface="Arial"/>
                <a:sym typeface="Arial"/>
              </a:rPr>
              <a:t>Dead space in between</a:t>
            </a:r>
            <a:endParaRPr sz="1400">
              <a:latin typeface="Arial"/>
              <a:ea typeface="Arial"/>
              <a:cs typeface="Arial"/>
              <a:sym typeface="Arial"/>
            </a:endParaRPr>
          </a:p>
        </p:txBody>
      </p:sp>
      <p:sp>
        <p:nvSpPr>
          <p:cNvPr id="338" name="Google Shape;338;p27"/>
          <p:cNvSpPr/>
          <p:nvPr/>
        </p:nvSpPr>
        <p:spPr>
          <a:xfrm flipH="1" rot="10800000">
            <a:off x="0" y="4827900"/>
            <a:ext cx="9144000" cy="31560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39" name="Google Shape;339;p27"/>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340" name="Google Shape;340;p27"/>
          <p:cNvSpPr/>
          <p:nvPr/>
        </p:nvSpPr>
        <p:spPr>
          <a:xfrm flipH="1" rot="10800000">
            <a:off x="0" y="-5608"/>
            <a:ext cx="9144000" cy="6510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341" name="Google Shape;341;p27"/>
          <p:cNvPicPr preferRelativeResize="0"/>
          <p:nvPr/>
        </p:nvPicPr>
        <p:blipFill rotWithShape="1">
          <a:blip r:embed="rId3">
            <a:alphaModFix/>
          </a:blip>
          <a:srcRect b="0" l="0" r="0" t="0"/>
          <a:stretch/>
        </p:blipFill>
        <p:spPr>
          <a:xfrm>
            <a:off x="8665657" y="171010"/>
            <a:ext cx="208430" cy="301066"/>
          </a:xfrm>
          <a:prstGeom prst="rect">
            <a:avLst/>
          </a:prstGeom>
          <a:noFill/>
          <a:ln>
            <a:noFill/>
          </a:ln>
        </p:spPr>
      </p:pic>
      <p:sp>
        <p:nvSpPr>
          <p:cNvPr id="342" name="Google Shape;342;p27"/>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100"/>
              <a:buFont typeface="Arial"/>
              <a:buNone/>
            </a:pPr>
            <a:r>
              <a:rPr lang="en" sz="1800">
                <a:solidFill>
                  <a:schemeClr val="lt1"/>
                </a:solidFill>
              </a:rPr>
              <a:t>Physical Considerations</a:t>
            </a:r>
            <a:endParaRPr sz="1800">
              <a:solidFill>
                <a:schemeClr val="lt1"/>
              </a:solidFill>
            </a:endParaRPr>
          </a:p>
        </p:txBody>
      </p:sp>
      <p:sp>
        <p:nvSpPr>
          <p:cNvPr id="343" name="Google Shape;343;p27"/>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pic>
        <p:nvPicPr>
          <p:cNvPr id="344" name="Google Shape;344;p27"/>
          <p:cNvPicPr preferRelativeResize="0"/>
          <p:nvPr/>
        </p:nvPicPr>
        <p:blipFill>
          <a:blip r:embed="rId4">
            <a:alphaModFix/>
          </a:blip>
          <a:stretch>
            <a:fillRect/>
          </a:stretch>
        </p:blipFill>
        <p:spPr>
          <a:xfrm>
            <a:off x="1238675" y="1567174"/>
            <a:ext cx="2451675" cy="2965676"/>
          </a:xfrm>
          <a:prstGeom prst="rect">
            <a:avLst/>
          </a:prstGeom>
          <a:noFill/>
          <a:ln>
            <a:noFill/>
          </a:ln>
        </p:spPr>
      </p:pic>
      <p:pic>
        <p:nvPicPr>
          <p:cNvPr id="345" name="Google Shape;345;p27"/>
          <p:cNvPicPr preferRelativeResize="0"/>
          <p:nvPr/>
        </p:nvPicPr>
        <p:blipFill>
          <a:blip r:embed="rId5">
            <a:alphaModFix/>
          </a:blip>
          <a:stretch>
            <a:fillRect/>
          </a:stretch>
        </p:blipFill>
        <p:spPr>
          <a:xfrm>
            <a:off x="4361275" y="1529375"/>
            <a:ext cx="3931825" cy="30415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28"/>
          <p:cNvSpPr/>
          <p:nvPr/>
        </p:nvSpPr>
        <p:spPr>
          <a:xfrm flipH="1" rot="10800000">
            <a:off x="0" y="4827900"/>
            <a:ext cx="9144000" cy="31560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51" name="Google Shape;351;p28"/>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352" name="Google Shape;352;p28"/>
          <p:cNvSpPr/>
          <p:nvPr/>
        </p:nvSpPr>
        <p:spPr>
          <a:xfrm flipH="1" rot="10800000">
            <a:off x="0" y="-5608"/>
            <a:ext cx="9144000" cy="6510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353" name="Google Shape;353;p28"/>
          <p:cNvPicPr preferRelativeResize="0"/>
          <p:nvPr/>
        </p:nvPicPr>
        <p:blipFill rotWithShape="1">
          <a:blip r:embed="rId3">
            <a:alphaModFix/>
          </a:blip>
          <a:srcRect b="0" l="0" r="0" t="0"/>
          <a:stretch/>
        </p:blipFill>
        <p:spPr>
          <a:xfrm>
            <a:off x="8665657" y="171010"/>
            <a:ext cx="208430" cy="301066"/>
          </a:xfrm>
          <a:prstGeom prst="rect">
            <a:avLst/>
          </a:prstGeom>
          <a:noFill/>
          <a:ln>
            <a:noFill/>
          </a:ln>
        </p:spPr>
      </p:pic>
      <p:sp>
        <p:nvSpPr>
          <p:cNvPr id="354" name="Google Shape;354;p28"/>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100"/>
              <a:buFont typeface="Arial"/>
              <a:buNone/>
            </a:pPr>
            <a:r>
              <a:rPr lang="en" sz="1800">
                <a:solidFill>
                  <a:schemeClr val="lt1"/>
                </a:solidFill>
              </a:rPr>
              <a:t>Final </a:t>
            </a:r>
            <a:r>
              <a:rPr lang="en" sz="1800">
                <a:solidFill>
                  <a:schemeClr val="lt1"/>
                </a:solidFill>
              </a:rPr>
              <a:t>Physical Consideration</a:t>
            </a:r>
            <a:endParaRPr sz="1800">
              <a:solidFill>
                <a:schemeClr val="lt1"/>
              </a:solidFill>
            </a:endParaRPr>
          </a:p>
        </p:txBody>
      </p:sp>
      <p:sp>
        <p:nvSpPr>
          <p:cNvPr id="355" name="Google Shape;355;p28"/>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pic>
        <p:nvPicPr>
          <p:cNvPr id="356" name="Google Shape;356;p28"/>
          <p:cNvPicPr preferRelativeResize="0"/>
          <p:nvPr/>
        </p:nvPicPr>
        <p:blipFill>
          <a:blip r:embed="rId4">
            <a:alphaModFix/>
          </a:blip>
          <a:stretch>
            <a:fillRect/>
          </a:stretch>
        </p:blipFill>
        <p:spPr>
          <a:xfrm>
            <a:off x="1641625" y="761125"/>
            <a:ext cx="5464450" cy="39510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29"/>
          <p:cNvSpPr txBox="1"/>
          <p:nvPr/>
        </p:nvSpPr>
        <p:spPr>
          <a:xfrm>
            <a:off x="437935" y="4098548"/>
            <a:ext cx="8268000" cy="4905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500"/>
              <a:buFont typeface="Helvetica Neue Light"/>
              <a:buNone/>
            </a:pPr>
            <a:r>
              <a:rPr lang="en" sz="1200">
                <a:solidFill>
                  <a:schemeClr val="dk1"/>
                </a:solidFill>
              </a:rPr>
              <a:t>CADed Models</a:t>
            </a:r>
            <a:endParaRPr b="0" i="0" sz="1200" u="none" cap="none" strike="noStrike">
              <a:solidFill>
                <a:srgbClr val="000000"/>
              </a:solidFill>
              <a:latin typeface="Arial"/>
              <a:ea typeface="Arial"/>
              <a:cs typeface="Arial"/>
              <a:sym typeface="Arial"/>
            </a:endParaRPr>
          </a:p>
        </p:txBody>
      </p:sp>
      <p:sp>
        <p:nvSpPr>
          <p:cNvPr id="362" name="Google Shape;362;p29"/>
          <p:cNvSpPr/>
          <p:nvPr/>
        </p:nvSpPr>
        <p:spPr>
          <a:xfrm flipH="1" rot="10800000">
            <a:off x="0" y="4827900"/>
            <a:ext cx="9144000" cy="31560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63" name="Google Shape;363;p29"/>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364" name="Google Shape;364;p29"/>
          <p:cNvSpPr/>
          <p:nvPr/>
        </p:nvSpPr>
        <p:spPr>
          <a:xfrm flipH="1" rot="10800000">
            <a:off x="0" y="-5608"/>
            <a:ext cx="9144000" cy="6510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365" name="Google Shape;365;p29"/>
          <p:cNvPicPr preferRelativeResize="0"/>
          <p:nvPr/>
        </p:nvPicPr>
        <p:blipFill rotWithShape="1">
          <a:blip r:embed="rId3">
            <a:alphaModFix/>
          </a:blip>
          <a:srcRect b="0" l="0" r="0" t="0"/>
          <a:stretch/>
        </p:blipFill>
        <p:spPr>
          <a:xfrm>
            <a:off x="8665657" y="171010"/>
            <a:ext cx="208430" cy="301066"/>
          </a:xfrm>
          <a:prstGeom prst="rect">
            <a:avLst/>
          </a:prstGeom>
          <a:noFill/>
          <a:ln>
            <a:noFill/>
          </a:ln>
        </p:spPr>
      </p:pic>
      <p:sp>
        <p:nvSpPr>
          <p:cNvPr id="366" name="Google Shape;366;p29"/>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3D Modeling/Design</a:t>
            </a:r>
            <a:endParaRPr b="0" i="0" sz="1800" u="none" cap="none" strike="noStrike">
              <a:solidFill>
                <a:schemeClr val="lt1"/>
              </a:solidFill>
              <a:latin typeface="Arial"/>
              <a:ea typeface="Arial"/>
              <a:cs typeface="Arial"/>
              <a:sym typeface="Arial"/>
            </a:endParaRPr>
          </a:p>
        </p:txBody>
      </p:sp>
      <p:sp>
        <p:nvSpPr>
          <p:cNvPr id="367" name="Google Shape;367;p29"/>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pic>
        <p:nvPicPr>
          <p:cNvPr id="368" name="Google Shape;368;p29"/>
          <p:cNvPicPr preferRelativeResize="0"/>
          <p:nvPr/>
        </p:nvPicPr>
        <p:blipFill>
          <a:blip r:embed="rId4">
            <a:alphaModFix/>
          </a:blip>
          <a:stretch>
            <a:fillRect/>
          </a:stretch>
        </p:blipFill>
        <p:spPr>
          <a:xfrm>
            <a:off x="230163" y="1193123"/>
            <a:ext cx="5142226" cy="2421801"/>
          </a:xfrm>
          <a:prstGeom prst="rect">
            <a:avLst/>
          </a:prstGeom>
          <a:noFill/>
          <a:ln>
            <a:noFill/>
          </a:ln>
        </p:spPr>
      </p:pic>
      <p:pic>
        <p:nvPicPr>
          <p:cNvPr id="369" name="Google Shape;369;p29"/>
          <p:cNvPicPr preferRelativeResize="0"/>
          <p:nvPr/>
        </p:nvPicPr>
        <p:blipFill>
          <a:blip r:embed="rId5">
            <a:alphaModFix/>
          </a:blip>
          <a:stretch>
            <a:fillRect/>
          </a:stretch>
        </p:blipFill>
        <p:spPr>
          <a:xfrm>
            <a:off x="5477413" y="1193113"/>
            <a:ext cx="3436273" cy="260122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30"/>
          <p:cNvSpPr/>
          <p:nvPr/>
        </p:nvSpPr>
        <p:spPr>
          <a:xfrm flipH="1" rot="10800000">
            <a:off x="0" y="4827900"/>
            <a:ext cx="9144000" cy="31560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75" name="Google Shape;375;p30"/>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376" name="Google Shape;376;p30"/>
          <p:cNvSpPr/>
          <p:nvPr/>
        </p:nvSpPr>
        <p:spPr>
          <a:xfrm flipH="1" rot="10800000">
            <a:off x="0" y="-5608"/>
            <a:ext cx="9144000" cy="6510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377" name="Google Shape;377;p30"/>
          <p:cNvPicPr preferRelativeResize="0"/>
          <p:nvPr/>
        </p:nvPicPr>
        <p:blipFill rotWithShape="1">
          <a:blip r:embed="rId3">
            <a:alphaModFix/>
          </a:blip>
          <a:srcRect b="0" l="0" r="0" t="0"/>
          <a:stretch/>
        </p:blipFill>
        <p:spPr>
          <a:xfrm>
            <a:off x="8665657" y="171010"/>
            <a:ext cx="208430" cy="301066"/>
          </a:xfrm>
          <a:prstGeom prst="rect">
            <a:avLst/>
          </a:prstGeom>
          <a:noFill/>
          <a:ln>
            <a:noFill/>
          </a:ln>
        </p:spPr>
      </p:pic>
      <p:sp>
        <p:nvSpPr>
          <p:cNvPr id="378" name="Google Shape;378;p30"/>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100"/>
              <a:buFont typeface="Arial"/>
              <a:buNone/>
            </a:pPr>
            <a:r>
              <a:rPr lang="en" sz="1800">
                <a:solidFill>
                  <a:schemeClr val="lt1"/>
                </a:solidFill>
              </a:rPr>
              <a:t>Requirements and Verifications</a:t>
            </a:r>
            <a:endParaRPr sz="1800">
              <a:solidFill>
                <a:schemeClr val="lt1"/>
              </a:solidFill>
            </a:endParaRPr>
          </a:p>
        </p:txBody>
      </p:sp>
      <p:sp>
        <p:nvSpPr>
          <p:cNvPr id="379" name="Google Shape;379;p30"/>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graphicFrame>
        <p:nvGraphicFramePr>
          <p:cNvPr id="380" name="Google Shape;380;p30"/>
          <p:cNvGraphicFramePr/>
          <p:nvPr/>
        </p:nvGraphicFramePr>
        <p:xfrm>
          <a:off x="487525" y="1446375"/>
          <a:ext cx="3000000" cy="3000000"/>
        </p:xfrm>
        <a:graphic>
          <a:graphicData uri="http://schemas.openxmlformats.org/drawingml/2006/table">
            <a:tbl>
              <a:tblPr>
                <a:noFill/>
                <a:tableStyleId>{087D1950-98B6-4E64-96B5-D036CBE899F3}</a:tableStyleId>
              </a:tblPr>
              <a:tblGrid>
                <a:gridCol w="3619500"/>
              </a:tblGrid>
              <a:tr h="352075">
                <a:tc>
                  <a:txBody>
                    <a:bodyPr/>
                    <a:lstStyle/>
                    <a:p>
                      <a:pPr indent="0" lvl="0" marL="0" rtl="0" algn="l">
                        <a:spcBef>
                          <a:spcPts val="0"/>
                        </a:spcBef>
                        <a:spcAft>
                          <a:spcPts val="0"/>
                        </a:spcAft>
                        <a:buNone/>
                      </a:pPr>
                      <a:r>
                        <a:rPr b="1" lang="en" sz="1200">
                          <a:latin typeface="Times New Roman"/>
                          <a:ea typeface="Times New Roman"/>
                          <a:cs typeface="Times New Roman"/>
                          <a:sym typeface="Times New Roman"/>
                        </a:rPr>
                        <a:t>Requirements</a:t>
                      </a:r>
                      <a:endParaRPr b="1" sz="12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730225">
                <a:tc>
                  <a:txBody>
                    <a:bodyPr/>
                    <a:lstStyle/>
                    <a:p>
                      <a:pPr indent="0" lvl="0" marL="0" rtl="0" algn="l">
                        <a:lnSpc>
                          <a:spcPct val="115000"/>
                        </a:lnSpc>
                        <a:spcBef>
                          <a:spcPts val="0"/>
                        </a:spcBef>
                        <a:spcAft>
                          <a:spcPts val="0"/>
                        </a:spcAft>
                        <a:buNone/>
                      </a:pPr>
                      <a:r>
                        <a:rPr lang="en" sz="1200">
                          <a:latin typeface="Times New Roman"/>
                          <a:ea typeface="Times New Roman"/>
                          <a:cs typeface="Times New Roman"/>
                          <a:sym typeface="Times New Roman"/>
                        </a:rPr>
                        <a:t>It must be able to consistently update the receiver module about distance from obstacles and delay between sensor and receiver is minimal (less than human perceivable)</a:t>
                      </a:r>
                      <a:endParaRPr sz="12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72300">
                <a:tc>
                  <a:txBody>
                    <a:bodyPr/>
                    <a:lstStyle/>
                    <a:p>
                      <a:pPr indent="0" lvl="0" marL="0" rtl="0" algn="l">
                        <a:spcBef>
                          <a:spcPts val="0"/>
                        </a:spcBef>
                        <a:spcAft>
                          <a:spcPts val="0"/>
                        </a:spcAft>
                        <a:buNone/>
                      </a:pPr>
                      <a:r>
                        <a:rPr b="1" lang="en" sz="1200">
                          <a:latin typeface="Times New Roman"/>
                          <a:ea typeface="Times New Roman"/>
                          <a:cs typeface="Times New Roman"/>
                          <a:sym typeface="Times New Roman"/>
                        </a:rPr>
                        <a:t>Verification</a:t>
                      </a:r>
                      <a:endParaRPr b="1" sz="12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730225">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We will record the output from the receiver module while we put on object in front of the sensor and detect the delay continuously over 10 minutes, with an alert that triggers if the delay is over 50 ms at any time.</a:t>
                      </a:r>
                      <a:endParaRPr sz="12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graphicFrame>
        <p:nvGraphicFramePr>
          <p:cNvPr id="381" name="Google Shape;381;p30"/>
          <p:cNvGraphicFramePr/>
          <p:nvPr/>
        </p:nvGraphicFramePr>
        <p:xfrm>
          <a:off x="5646350" y="729975"/>
          <a:ext cx="3000000" cy="3000000"/>
        </p:xfrm>
        <a:graphic>
          <a:graphicData uri="http://schemas.openxmlformats.org/drawingml/2006/table">
            <a:tbl>
              <a:tblPr>
                <a:noFill/>
                <a:tableStyleId>{087878BF-8202-46C6-B5AE-8800A5D580D0}</a:tableStyleId>
              </a:tblPr>
              <a:tblGrid>
                <a:gridCol w="756650"/>
                <a:gridCol w="1098950"/>
                <a:gridCol w="1107500"/>
              </a:tblGrid>
              <a:tr h="221975">
                <a:tc>
                  <a:txBody>
                    <a:bodyPr/>
                    <a:lstStyle/>
                    <a:p>
                      <a:pPr indent="0" lvl="0" marL="0" rtl="0" algn="l">
                        <a:lnSpc>
                          <a:spcPct val="115000"/>
                        </a:lnSpc>
                        <a:spcBef>
                          <a:spcPts val="0"/>
                        </a:spcBef>
                        <a:spcAft>
                          <a:spcPts val="0"/>
                        </a:spcAft>
                        <a:buNone/>
                      </a:pPr>
                      <a:r>
                        <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chemeClr val="dk1"/>
                          </a:solidFill>
                        </a:rPr>
                        <a:t>Latency </a:t>
                      </a:r>
                      <a:r>
                        <a:rPr lang="en" sz="1000"/>
                        <a:t>w</a:t>
                      </a:r>
                      <a:r>
                        <a:rPr lang="en" sz="1000"/>
                        <a:t>ithout Obstacles </a:t>
                      </a:r>
                      <a:r>
                        <a:rPr lang="en" sz="1000">
                          <a:solidFill>
                            <a:schemeClr val="dk1"/>
                          </a:solidFill>
                        </a:rPr>
                        <a:t>(ms) </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chemeClr val="dk1"/>
                          </a:solidFill>
                        </a:rPr>
                        <a:t>Latency </a:t>
                      </a:r>
                      <a:r>
                        <a:rPr lang="en" sz="1000"/>
                        <a:t>w</a:t>
                      </a:r>
                      <a:r>
                        <a:rPr lang="en" sz="1000"/>
                        <a:t>ith Obstacles</a:t>
                      </a:r>
                      <a:r>
                        <a:rPr lang="en" sz="1000">
                          <a:solidFill>
                            <a:schemeClr val="dk1"/>
                          </a:solidFill>
                        </a:rPr>
                        <a:t>  (ms)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46500">
                <a:tc>
                  <a:txBody>
                    <a:bodyPr/>
                    <a:lstStyle/>
                    <a:p>
                      <a:pPr indent="0" lvl="0" marL="0" rtl="0" algn="l">
                        <a:lnSpc>
                          <a:spcPct val="115000"/>
                        </a:lnSpc>
                        <a:spcBef>
                          <a:spcPts val="0"/>
                        </a:spcBef>
                        <a:spcAft>
                          <a:spcPts val="0"/>
                        </a:spcAft>
                        <a:buClr>
                          <a:schemeClr val="dk1"/>
                        </a:buClr>
                        <a:buSzPts val="1100"/>
                        <a:buFont typeface="Arial"/>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5</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8</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46500">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6</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9</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46500">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4</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8</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46500">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5</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7</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46500">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5</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6</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46500">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6</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8</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46500">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5</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8</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46500">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4</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9</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46500">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6</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9</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46500">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5</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8</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22100">
                <a:tc>
                  <a:txBody>
                    <a:bodyPr/>
                    <a:lstStyle/>
                    <a:p>
                      <a:pPr indent="0" lvl="0" marL="0" rtl="0" algn="l">
                        <a:lnSpc>
                          <a:spcPct val="115000"/>
                        </a:lnSpc>
                        <a:spcBef>
                          <a:spcPts val="0"/>
                        </a:spcBef>
                        <a:spcAft>
                          <a:spcPts val="0"/>
                        </a:spcAft>
                        <a:buNone/>
                      </a:pPr>
                      <a:r>
                        <a:rPr lang="en" sz="1000"/>
                        <a:t>Average (1000 tries)</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5</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8</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
        <p:nvSpPr>
          <p:cNvPr id="382" name="Google Shape;382;p30"/>
          <p:cNvSpPr txBox="1"/>
          <p:nvPr>
            <p:ph idx="1" type="body"/>
          </p:nvPr>
        </p:nvSpPr>
        <p:spPr>
          <a:xfrm>
            <a:off x="282600" y="1000700"/>
            <a:ext cx="4755900" cy="16794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1100"/>
              <a:buNone/>
            </a:pPr>
            <a:r>
              <a:rPr b="1" lang="en" sz="2000">
                <a:solidFill>
                  <a:srgbClr val="E84B36"/>
                </a:solidFill>
                <a:latin typeface="Arial"/>
                <a:ea typeface="Arial"/>
                <a:cs typeface="Arial"/>
                <a:sym typeface="Arial"/>
              </a:rPr>
              <a:t>Subsystem 1: Proximity Sensor (x4)</a:t>
            </a:r>
            <a:endParaRPr b="1" sz="2000">
              <a:solidFill>
                <a:srgbClr val="E84B36"/>
              </a:solidFill>
              <a:latin typeface="Arial"/>
              <a:ea typeface="Arial"/>
              <a:cs typeface="Arial"/>
              <a:sym typeface="Arial"/>
            </a:endParaRPr>
          </a:p>
          <a:p>
            <a:pPr indent="0" lvl="0" marL="0" rtl="0" algn="l">
              <a:lnSpc>
                <a:spcPct val="100000"/>
              </a:lnSpc>
              <a:spcBef>
                <a:spcPts val="0"/>
              </a:spcBef>
              <a:spcAft>
                <a:spcPts val="0"/>
              </a:spcAft>
              <a:buSzPts val="1500"/>
              <a:buNone/>
            </a:pPr>
            <a:r>
              <a:t/>
            </a:r>
            <a:endParaRPr sz="1400">
              <a:latin typeface="Arial"/>
              <a:ea typeface="Arial"/>
              <a:cs typeface="Arial"/>
              <a:sym typeface="Arial"/>
            </a:endParaRPr>
          </a:p>
          <a:p>
            <a:pPr indent="0" lvl="0" marL="0" rtl="0" algn="l">
              <a:lnSpc>
                <a:spcPct val="100000"/>
              </a:lnSpc>
              <a:spcBef>
                <a:spcPts val="0"/>
              </a:spcBef>
              <a:spcAft>
                <a:spcPts val="0"/>
              </a:spcAft>
              <a:buSzPts val="1500"/>
              <a:buNone/>
            </a:pPr>
            <a:r>
              <a:t/>
            </a:r>
            <a:endParaRPr sz="1400">
              <a:latin typeface="Arial"/>
              <a:ea typeface="Arial"/>
              <a:cs typeface="Arial"/>
              <a:sym typeface="Arial"/>
            </a:endParaRPr>
          </a:p>
          <a:p>
            <a:pPr indent="0" lvl="0" marL="0" rtl="0" algn="l">
              <a:lnSpc>
                <a:spcPct val="100000"/>
              </a:lnSpc>
              <a:spcBef>
                <a:spcPts val="0"/>
              </a:spcBef>
              <a:spcAft>
                <a:spcPts val="0"/>
              </a:spcAft>
              <a:buSzPts val="1500"/>
              <a:buNone/>
            </a:pPr>
            <a:r>
              <a:t/>
            </a:r>
            <a:endParaRPr sz="1400">
              <a:latin typeface="Arial"/>
              <a:ea typeface="Arial"/>
              <a:cs typeface="Arial"/>
              <a:sym typeface="Arial"/>
            </a:endParaRPr>
          </a:p>
          <a:p>
            <a:pPr indent="0" lvl="0" marL="0" rtl="0" algn="l">
              <a:lnSpc>
                <a:spcPct val="100000"/>
              </a:lnSpc>
              <a:spcBef>
                <a:spcPts val="0"/>
              </a:spcBef>
              <a:spcAft>
                <a:spcPts val="0"/>
              </a:spcAft>
              <a:buSzPts val="1500"/>
              <a:buNone/>
            </a:pPr>
            <a:r>
              <a:t/>
            </a:r>
            <a:endParaRPr sz="1400">
              <a:latin typeface="Arial"/>
              <a:ea typeface="Arial"/>
              <a:cs typeface="Arial"/>
              <a:sym typeface="Arial"/>
            </a:endParaRPr>
          </a:p>
          <a:p>
            <a:pPr indent="0" lvl="0" marL="0" rtl="0" algn="l">
              <a:lnSpc>
                <a:spcPct val="100000"/>
              </a:lnSpc>
              <a:spcBef>
                <a:spcPts val="0"/>
              </a:spcBef>
              <a:spcAft>
                <a:spcPts val="0"/>
              </a:spcAft>
              <a:buSzPts val="1500"/>
              <a:buNone/>
            </a:pPr>
            <a:r>
              <a:t/>
            </a:r>
            <a:endParaRPr b="1" sz="1400">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31"/>
          <p:cNvSpPr txBox="1"/>
          <p:nvPr>
            <p:ph idx="1" type="body"/>
          </p:nvPr>
        </p:nvSpPr>
        <p:spPr>
          <a:xfrm>
            <a:off x="282607" y="1000709"/>
            <a:ext cx="8383200" cy="36159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1100"/>
              <a:buNone/>
            </a:pPr>
            <a:r>
              <a:rPr b="1" lang="en" sz="2000">
                <a:solidFill>
                  <a:srgbClr val="E84B36"/>
                </a:solidFill>
                <a:latin typeface="Arial"/>
                <a:ea typeface="Arial"/>
                <a:cs typeface="Arial"/>
                <a:sym typeface="Arial"/>
              </a:rPr>
              <a:t>Subsystem 1: Proximity Sensor (x4)</a:t>
            </a:r>
            <a:endParaRPr b="1" sz="2000">
              <a:solidFill>
                <a:srgbClr val="E84B36"/>
              </a:solidFill>
              <a:latin typeface="Arial"/>
              <a:ea typeface="Arial"/>
              <a:cs typeface="Arial"/>
              <a:sym typeface="Arial"/>
            </a:endParaRPr>
          </a:p>
          <a:p>
            <a:pPr indent="0" lvl="0" marL="0" rtl="0" algn="l">
              <a:lnSpc>
                <a:spcPct val="100000"/>
              </a:lnSpc>
              <a:spcBef>
                <a:spcPts val="0"/>
              </a:spcBef>
              <a:spcAft>
                <a:spcPts val="0"/>
              </a:spcAft>
              <a:buSzPts val="1500"/>
              <a:buNone/>
            </a:pPr>
            <a:r>
              <a:t/>
            </a:r>
            <a:endParaRPr sz="1400">
              <a:latin typeface="Arial"/>
              <a:ea typeface="Arial"/>
              <a:cs typeface="Arial"/>
              <a:sym typeface="Arial"/>
            </a:endParaRPr>
          </a:p>
          <a:p>
            <a:pPr indent="0" lvl="0" marL="0" rtl="0" algn="l">
              <a:lnSpc>
                <a:spcPct val="100000"/>
              </a:lnSpc>
              <a:spcBef>
                <a:spcPts val="0"/>
              </a:spcBef>
              <a:spcAft>
                <a:spcPts val="0"/>
              </a:spcAft>
              <a:buSzPts val="1500"/>
              <a:buNone/>
            </a:pPr>
            <a:r>
              <a:t/>
            </a:r>
            <a:endParaRPr sz="1400">
              <a:latin typeface="Arial"/>
              <a:ea typeface="Arial"/>
              <a:cs typeface="Arial"/>
              <a:sym typeface="Arial"/>
            </a:endParaRPr>
          </a:p>
          <a:p>
            <a:pPr indent="0" lvl="0" marL="0" rtl="0" algn="l">
              <a:lnSpc>
                <a:spcPct val="100000"/>
              </a:lnSpc>
              <a:spcBef>
                <a:spcPts val="0"/>
              </a:spcBef>
              <a:spcAft>
                <a:spcPts val="0"/>
              </a:spcAft>
              <a:buSzPts val="1500"/>
              <a:buNone/>
            </a:pPr>
            <a:r>
              <a:t/>
            </a:r>
            <a:endParaRPr sz="1400">
              <a:latin typeface="Arial"/>
              <a:ea typeface="Arial"/>
              <a:cs typeface="Arial"/>
              <a:sym typeface="Arial"/>
            </a:endParaRPr>
          </a:p>
          <a:p>
            <a:pPr indent="0" lvl="0" marL="0" rtl="0" algn="l">
              <a:lnSpc>
                <a:spcPct val="100000"/>
              </a:lnSpc>
              <a:spcBef>
                <a:spcPts val="0"/>
              </a:spcBef>
              <a:spcAft>
                <a:spcPts val="0"/>
              </a:spcAft>
              <a:buSzPts val="1500"/>
              <a:buNone/>
            </a:pPr>
            <a:r>
              <a:t/>
            </a:r>
            <a:endParaRPr sz="1400">
              <a:latin typeface="Arial"/>
              <a:ea typeface="Arial"/>
              <a:cs typeface="Arial"/>
              <a:sym typeface="Arial"/>
            </a:endParaRPr>
          </a:p>
          <a:p>
            <a:pPr indent="0" lvl="0" marL="0" rtl="0" algn="l">
              <a:lnSpc>
                <a:spcPct val="100000"/>
              </a:lnSpc>
              <a:spcBef>
                <a:spcPts val="0"/>
              </a:spcBef>
              <a:spcAft>
                <a:spcPts val="0"/>
              </a:spcAft>
              <a:buSzPts val="1500"/>
              <a:buNone/>
            </a:pPr>
            <a:r>
              <a:t/>
            </a:r>
            <a:endParaRPr sz="1400">
              <a:latin typeface="Arial"/>
              <a:ea typeface="Arial"/>
              <a:cs typeface="Arial"/>
              <a:sym typeface="Arial"/>
            </a:endParaRPr>
          </a:p>
          <a:p>
            <a:pPr indent="0" lvl="0" marL="0" rtl="0" algn="l">
              <a:lnSpc>
                <a:spcPct val="100000"/>
              </a:lnSpc>
              <a:spcBef>
                <a:spcPts val="0"/>
              </a:spcBef>
              <a:spcAft>
                <a:spcPts val="0"/>
              </a:spcAft>
              <a:buSzPts val="1500"/>
              <a:buNone/>
            </a:pPr>
            <a:r>
              <a:t/>
            </a:r>
            <a:endParaRPr sz="1400">
              <a:latin typeface="Arial"/>
              <a:ea typeface="Arial"/>
              <a:cs typeface="Arial"/>
              <a:sym typeface="Arial"/>
            </a:endParaRPr>
          </a:p>
          <a:p>
            <a:pPr indent="0" lvl="0" marL="0" rtl="0" algn="l">
              <a:lnSpc>
                <a:spcPct val="100000"/>
              </a:lnSpc>
              <a:spcBef>
                <a:spcPts val="0"/>
              </a:spcBef>
              <a:spcAft>
                <a:spcPts val="0"/>
              </a:spcAft>
              <a:buSzPts val="1500"/>
              <a:buNone/>
            </a:pPr>
            <a:r>
              <a:t/>
            </a:r>
            <a:endParaRPr sz="1400">
              <a:latin typeface="Arial"/>
              <a:ea typeface="Arial"/>
              <a:cs typeface="Arial"/>
              <a:sym typeface="Arial"/>
            </a:endParaRPr>
          </a:p>
          <a:p>
            <a:pPr indent="0" lvl="0" marL="0" rtl="0" algn="l">
              <a:lnSpc>
                <a:spcPct val="100000"/>
              </a:lnSpc>
              <a:spcBef>
                <a:spcPts val="0"/>
              </a:spcBef>
              <a:spcAft>
                <a:spcPts val="0"/>
              </a:spcAft>
              <a:buSzPts val="1500"/>
              <a:buNone/>
            </a:pPr>
            <a:r>
              <a:t/>
            </a:r>
            <a:endParaRPr sz="1400">
              <a:latin typeface="Arial"/>
              <a:ea typeface="Arial"/>
              <a:cs typeface="Arial"/>
              <a:sym typeface="Arial"/>
            </a:endParaRPr>
          </a:p>
          <a:p>
            <a:pPr indent="0" lvl="0" marL="0" rtl="0" algn="l">
              <a:lnSpc>
                <a:spcPct val="100000"/>
              </a:lnSpc>
              <a:spcBef>
                <a:spcPts val="0"/>
              </a:spcBef>
              <a:spcAft>
                <a:spcPts val="0"/>
              </a:spcAft>
              <a:buSzPts val="1500"/>
              <a:buNone/>
            </a:pPr>
            <a:r>
              <a:t/>
            </a:r>
            <a:endParaRPr b="1" sz="1400">
              <a:solidFill>
                <a:schemeClr val="dk1"/>
              </a:solidFill>
              <a:latin typeface="Arial"/>
              <a:ea typeface="Arial"/>
              <a:cs typeface="Arial"/>
              <a:sym typeface="Arial"/>
            </a:endParaRPr>
          </a:p>
        </p:txBody>
      </p:sp>
      <p:sp>
        <p:nvSpPr>
          <p:cNvPr id="388" name="Google Shape;388;p31"/>
          <p:cNvSpPr/>
          <p:nvPr/>
        </p:nvSpPr>
        <p:spPr>
          <a:xfrm flipH="1" rot="10800000">
            <a:off x="0" y="4827900"/>
            <a:ext cx="9144000" cy="31560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89" name="Google Shape;389;p31"/>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390" name="Google Shape;390;p31"/>
          <p:cNvSpPr/>
          <p:nvPr/>
        </p:nvSpPr>
        <p:spPr>
          <a:xfrm flipH="1" rot="10800000">
            <a:off x="0" y="-5608"/>
            <a:ext cx="9144000" cy="6510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391" name="Google Shape;391;p31"/>
          <p:cNvPicPr preferRelativeResize="0"/>
          <p:nvPr/>
        </p:nvPicPr>
        <p:blipFill rotWithShape="1">
          <a:blip r:embed="rId3">
            <a:alphaModFix/>
          </a:blip>
          <a:srcRect b="0" l="0" r="0" t="0"/>
          <a:stretch/>
        </p:blipFill>
        <p:spPr>
          <a:xfrm>
            <a:off x="8665657" y="171010"/>
            <a:ext cx="208430" cy="301066"/>
          </a:xfrm>
          <a:prstGeom prst="rect">
            <a:avLst/>
          </a:prstGeom>
          <a:noFill/>
          <a:ln>
            <a:noFill/>
          </a:ln>
        </p:spPr>
      </p:pic>
      <p:sp>
        <p:nvSpPr>
          <p:cNvPr id="392" name="Google Shape;392;p31"/>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100"/>
              <a:buFont typeface="Arial"/>
              <a:buNone/>
            </a:pPr>
            <a:r>
              <a:rPr lang="en" sz="1800">
                <a:solidFill>
                  <a:schemeClr val="lt1"/>
                </a:solidFill>
              </a:rPr>
              <a:t>Requirements and Verifications</a:t>
            </a:r>
            <a:endParaRPr sz="1800">
              <a:solidFill>
                <a:schemeClr val="lt1"/>
              </a:solidFill>
            </a:endParaRPr>
          </a:p>
        </p:txBody>
      </p:sp>
      <p:sp>
        <p:nvSpPr>
          <p:cNvPr id="393" name="Google Shape;393;p31"/>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graphicFrame>
        <p:nvGraphicFramePr>
          <p:cNvPr id="394" name="Google Shape;394;p31"/>
          <p:cNvGraphicFramePr/>
          <p:nvPr/>
        </p:nvGraphicFramePr>
        <p:xfrm>
          <a:off x="952500" y="1617950"/>
          <a:ext cx="3000000" cy="3000000"/>
        </p:xfrm>
        <a:graphic>
          <a:graphicData uri="http://schemas.openxmlformats.org/drawingml/2006/table">
            <a:tbl>
              <a:tblPr>
                <a:noFill/>
                <a:tableStyleId>{087D1950-98B6-4E64-96B5-D036CBE899F3}</a:tableStyleId>
              </a:tblPr>
              <a:tblGrid>
                <a:gridCol w="3619500"/>
                <a:gridCol w="3619500"/>
              </a:tblGrid>
              <a:tr h="352075">
                <a:tc>
                  <a:txBody>
                    <a:bodyPr/>
                    <a:lstStyle/>
                    <a:p>
                      <a:pPr indent="0" lvl="0" marL="0" rtl="0" algn="l">
                        <a:spcBef>
                          <a:spcPts val="0"/>
                        </a:spcBef>
                        <a:spcAft>
                          <a:spcPts val="0"/>
                        </a:spcAft>
                        <a:buNone/>
                      </a:pPr>
                      <a:r>
                        <a:rPr b="1" lang="en" sz="1200">
                          <a:latin typeface="Times New Roman"/>
                          <a:ea typeface="Times New Roman"/>
                          <a:cs typeface="Times New Roman"/>
                          <a:sym typeface="Times New Roman"/>
                        </a:rPr>
                        <a:t>Requirements</a:t>
                      </a:r>
                      <a:endParaRPr b="1" sz="12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200">
                          <a:latin typeface="Times New Roman"/>
                          <a:ea typeface="Times New Roman"/>
                          <a:cs typeface="Times New Roman"/>
                          <a:sym typeface="Times New Roman"/>
                        </a:rPr>
                        <a:t>Verification</a:t>
                      </a:r>
                      <a:endParaRPr b="1" sz="12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730225">
                <a:tc>
                  <a:txBody>
                    <a:bodyPr/>
                    <a:lstStyle/>
                    <a:p>
                      <a:pPr indent="0" lvl="0" marL="0" rtl="0" algn="l">
                        <a:lnSpc>
                          <a:spcPct val="115000"/>
                        </a:lnSpc>
                        <a:spcBef>
                          <a:spcPts val="0"/>
                        </a:spcBef>
                        <a:spcAft>
                          <a:spcPts val="0"/>
                        </a:spcAft>
                        <a:buNone/>
                      </a:pPr>
                      <a:r>
                        <a:rPr lang="en" sz="1200">
                          <a:latin typeface="Times New Roman"/>
                          <a:ea typeface="Times New Roman"/>
                          <a:cs typeface="Times New Roman"/>
                          <a:sym typeface="Times New Roman"/>
                        </a:rPr>
                        <a:t>The proximity sensor must be able to detect objects that come within 0-3 feet of the car continuously.</a:t>
                      </a:r>
                      <a:endParaRPr sz="12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We will place an object 3 feet away and record the output from the sensor to see if it is detected.</a:t>
                      </a:r>
                      <a:endParaRPr sz="12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pic>
        <p:nvPicPr>
          <p:cNvPr id="395" name="Google Shape;395;p31"/>
          <p:cNvPicPr preferRelativeResize="0"/>
          <p:nvPr/>
        </p:nvPicPr>
        <p:blipFill>
          <a:blip r:embed="rId4">
            <a:alphaModFix/>
          </a:blip>
          <a:stretch>
            <a:fillRect/>
          </a:stretch>
        </p:blipFill>
        <p:spPr>
          <a:xfrm>
            <a:off x="1429725" y="2899925"/>
            <a:ext cx="2555726" cy="1728300"/>
          </a:xfrm>
          <a:prstGeom prst="rect">
            <a:avLst/>
          </a:prstGeom>
          <a:noFill/>
          <a:ln>
            <a:noFill/>
          </a:ln>
        </p:spPr>
      </p:pic>
      <p:pic>
        <p:nvPicPr>
          <p:cNvPr id="396" name="Google Shape;396;p31"/>
          <p:cNvPicPr preferRelativeResize="0"/>
          <p:nvPr/>
        </p:nvPicPr>
        <p:blipFill rotWithShape="1">
          <a:blip r:embed="rId5">
            <a:alphaModFix/>
          </a:blip>
          <a:srcRect b="15076" l="0" r="23248" t="21443"/>
          <a:stretch/>
        </p:blipFill>
        <p:spPr>
          <a:xfrm>
            <a:off x="4942178" y="2917900"/>
            <a:ext cx="2728422" cy="16923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32"/>
          <p:cNvSpPr txBox="1"/>
          <p:nvPr>
            <p:ph idx="1" type="body"/>
          </p:nvPr>
        </p:nvSpPr>
        <p:spPr>
          <a:xfrm>
            <a:off x="282607" y="1000709"/>
            <a:ext cx="8383200" cy="36159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1100"/>
              <a:buNone/>
            </a:pPr>
            <a:r>
              <a:rPr b="1" lang="en" sz="2000">
                <a:solidFill>
                  <a:srgbClr val="E84B36"/>
                </a:solidFill>
                <a:latin typeface="Arial"/>
                <a:ea typeface="Arial"/>
                <a:cs typeface="Arial"/>
                <a:sym typeface="Arial"/>
              </a:rPr>
              <a:t>Subsystem 1: Proximity Sensor (x4)</a:t>
            </a:r>
            <a:endParaRPr b="1" sz="2000">
              <a:solidFill>
                <a:srgbClr val="E84B36"/>
              </a:solidFill>
              <a:latin typeface="Arial"/>
              <a:ea typeface="Arial"/>
              <a:cs typeface="Arial"/>
              <a:sym typeface="Arial"/>
            </a:endParaRPr>
          </a:p>
          <a:p>
            <a:pPr indent="0" lvl="0" marL="0" rtl="0" algn="l">
              <a:lnSpc>
                <a:spcPct val="100000"/>
              </a:lnSpc>
              <a:spcBef>
                <a:spcPts val="0"/>
              </a:spcBef>
              <a:spcAft>
                <a:spcPts val="0"/>
              </a:spcAft>
              <a:buSzPts val="1500"/>
              <a:buNone/>
            </a:pPr>
            <a:r>
              <a:t/>
            </a:r>
            <a:endParaRPr sz="1400">
              <a:latin typeface="Arial"/>
              <a:ea typeface="Arial"/>
              <a:cs typeface="Arial"/>
              <a:sym typeface="Arial"/>
            </a:endParaRPr>
          </a:p>
          <a:p>
            <a:pPr indent="0" lvl="0" marL="0" rtl="0" algn="l">
              <a:lnSpc>
                <a:spcPct val="100000"/>
              </a:lnSpc>
              <a:spcBef>
                <a:spcPts val="0"/>
              </a:spcBef>
              <a:spcAft>
                <a:spcPts val="0"/>
              </a:spcAft>
              <a:buSzPts val="1500"/>
              <a:buNone/>
            </a:pPr>
            <a:r>
              <a:t/>
            </a:r>
            <a:endParaRPr sz="1400">
              <a:latin typeface="Arial"/>
              <a:ea typeface="Arial"/>
              <a:cs typeface="Arial"/>
              <a:sym typeface="Arial"/>
            </a:endParaRPr>
          </a:p>
          <a:p>
            <a:pPr indent="0" lvl="0" marL="0" rtl="0" algn="l">
              <a:lnSpc>
                <a:spcPct val="100000"/>
              </a:lnSpc>
              <a:spcBef>
                <a:spcPts val="0"/>
              </a:spcBef>
              <a:spcAft>
                <a:spcPts val="0"/>
              </a:spcAft>
              <a:buSzPts val="1500"/>
              <a:buNone/>
            </a:pPr>
            <a:r>
              <a:t/>
            </a:r>
            <a:endParaRPr sz="1400">
              <a:latin typeface="Arial"/>
              <a:ea typeface="Arial"/>
              <a:cs typeface="Arial"/>
              <a:sym typeface="Arial"/>
            </a:endParaRPr>
          </a:p>
          <a:p>
            <a:pPr indent="0" lvl="0" marL="0" rtl="0" algn="l">
              <a:lnSpc>
                <a:spcPct val="100000"/>
              </a:lnSpc>
              <a:spcBef>
                <a:spcPts val="0"/>
              </a:spcBef>
              <a:spcAft>
                <a:spcPts val="0"/>
              </a:spcAft>
              <a:buSzPts val="1500"/>
              <a:buNone/>
            </a:pPr>
            <a:r>
              <a:t/>
            </a:r>
            <a:endParaRPr sz="1400">
              <a:latin typeface="Arial"/>
              <a:ea typeface="Arial"/>
              <a:cs typeface="Arial"/>
              <a:sym typeface="Arial"/>
            </a:endParaRPr>
          </a:p>
          <a:p>
            <a:pPr indent="0" lvl="0" marL="0" rtl="0" algn="l">
              <a:lnSpc>
                <a:spcPct val="100000"/>
              </a:lnSpc>
              <a:spcBef>
                <a:spcPts val="0"/>
              </a:spcBef>
              <a:spcAft>
                <a:spcPts val="0"/>
              </a:spcAft>
              <a:buSzPts val="1500"/>
              <a:buNone/>
            </a:pPr>
            <a:r>
              <a:t/>
            </a:r>
            <a:endParaRPr sz="1400">
              <a:latin typeface="Arial"/>
              <a:ea typeface="Arial"/>
              <a:cs typeface="Arial"/>
              <a:sym typeface="Arial"/>
            </a:endParaRPr>
          </a:p>
          <a:p>
            <a:pPr indent="0" lvl="0" marL="0" rtl="0" algn="l">
              <a:lnSpc>
                <a:spcPct val="100000"/>
              </a:lnSpc>
              <a:spcBef>
                <a:spcPts val="0"/>
              </a:spcBef>
              <a:spcAft>
                <a:spcPts val="0"/>
              </a:spcAft>
              <a:buSzPts val="1500"/>
              <a:buNone/>
            </a:pPr>
            <a:r>
              <a:t/>
            </a:r>
            <a:endParaRPr sz="1400">
              <a:latin typeface="Arial"/>
              <a:ea typeface="Arial"/>
              <a:cs typeface="Arial"/>
              <a:sym typeface="Arial"/>
            </a:endParaRPr>
          </a:p>
          <a:p>
            <a:pPr indent="0" lvl="0" marL="0" rtl="0" algn="l">
              <a:lnSpc>
                <a:spcPct val="100000"/>
              </a:lnSpc>
              <a:spcBef>
                <a:spcPts val="0"/>
              </a:spcBef>
              <a:spcAft>
                <a:spcPts val="0"/>
              </a:spcAft>
              <a:buSzPts val="1500"/>
              <a:buNone/>
            </a:pPr>
            <a:r>
              <a:rPr lang="en" sz="1400">
                <a:latin typeface="Arial"/>
                <a:ea typeface="Arial"/>
                <a:cs typeface="Arial"/>
                <a:sym typeface="Arial"/>
              </a:rPr>
              <a:t>						</a:t>
            </a:r>
            <a:endParaRPr sz="1400">
              <a:latin typeface="Arial"/>
              <a:ea typeface="Arial"/>
              <a:cs typeface="Arial"/>
              <a:sym typeface="Arial"/>
            </a:endParaRPr>
          </a:p>
          <a:p>
            <a:pPr indent="0" lvl="0" marL="0" rtl="0" algn="l">
              <a:lnSpc>
                <a:spcPct val="100000"/>
              </a:lnSpc>
              <a:spcBef>
                <a:spcPts val="0"/>
              </a:spcBef>
              <a:spcAft>
                <a:spcPts val="0"/>
              </a:spcAft>
              <a:buSzPts val="1500"/>
              <a:buNone/>
            </a:pPr>
            <a:r>
              <a:rPr lang="en" sz="1400">
                <a:latin typeface="Arial"/>
                <a:ea typeface="Arial"/>
                <a:cs typeface="Arial"/>
                <a:sym typeface="Arial"/>
              </a:rPr>
              <a:t>	</a:t>
            </a:r>
            <a:endParaRPr sz="1400">
              <a:latin typeface="Arial"/>
              <a:ea typeface="Arial"/>
              <a:cs typeface="Arial"/>
              <a:sym typeface="Arial"/>
            </a:endParaRPr>
          </a:p>
          <a:p>
            <a:pPr indent="0" lvl="0" marL="0" rtl="0" algn="l">
              <a:lnSpc>
                <a:spcPct val="100000"/>
              </a:lnSpc>
              <a:spcBef>
                <a:spcPts val="0"/>
              </a:spcBef>
              <a:spcAft>
                <a:spcPts val="0"/>
              </a:spcAft>
              <a:buSzPts val="1500"/>
              <a:buNone/>
            </a:pPr>
            <a:r>
              <a:t/>
            </a:r>
            <a:endParaRPr sz="1400">
              <a:latin typeface="Arial"/>
              <a:ea typeface="Arial"/>
              <a:cs typeface="Arial"/>
              <a:sym typeface="Arial"/>
            </a:endParaRPr>
          </a:p>
          <a:p>
            <a:pPr indent="0" lvl="0" marL="0" rtl="0" algn="l">
              <a:lnSpc>
                <a:spcPct val="100000"/>
              </a:lnSpc>
              <a:spcBef>
                <a:spcPts val="0"/>
              </a:spcBef>
              <a:spcAft>
                <a:spcPts val="0"/>
              </a:spcAft>
              <a:buSzPts val="1500"/>
              <a:buNone/>
            </a:pPr>
            <a:r>
              <a:rPr b="1" lang="en" sz="1400">
                <a:latin typeface="Arial"/>
                <a:ea typeface="Arial"/>
                <a:cs typeface="Arial"/>
                <a:sym typeface="Arial"/>
              </a:rPr>
              <a:t>						</a:t>
            </a:r>
            <a:r>
              <a:rPr lang="en" sz="1400">
                <a:latin typeface="Arial"/>
                <a:ea typeface="Arial"/>
                <a:cs typeface="Arial"/>
                <a:sym typeface="Arial"/>
              </a:rPr>
              <a:t>Verified by holding object 1ft(30cm) in </a:t>
            </a:r>
            <a:endParaRPr sz="1400">
              <a:latin typeface="Arial"/>
              <a:ea typeface="Arial"/>
              <a:cs typeface="Arial"/>
              <a:sym typeface="Arial"/>
            </a:endParaRPr>
          </a:p>
          <a:p>
            <a:pPr indent="0" lvl="0" marL="0" rtl="0" algn="l">
              <a:lnSpc>
                <a:spcPct val="100000"/>
              </a:lnSpc>
              <a:spcBef>
                <a:spcPts val="0"/>
              </a:spcBef>
              <a:spcAft>
                <a:spcPts val="0"/>
              </a:spcAft>
              <a:buSzPts val="1500"/>
              <a:buNone/>
            </a:pPr>
            <a:r>
              <a:rPr lang="en" sz="1400">
                <a:latin typeface="Arial"/>
                <a:ea typeface="Arial"/>
                <a:cs typeface="Arial"/>
                <a:sym typeface="Arial"/>
              </a:rPr>
              <a:t>						front of sensor at various angles</a:t>
            </a:r>
            <a:endParaRPr sz="1400">
              <a:latin typeface="Arial"/>
              <a:ea typeface="Arial"/>
              <a:cs typeface="Arial"/>
              <a:sym typeface="Arial"/>
            </a:endParaRPr>
          </a:p>
        </p:txBody>
      </p:sp>
      <p:sp>
        <p:nvSpPr>
          <p:cNvPr id="402" name="Google Shape;402;p32"/>
          <p:cNvSpPr/>
          <p:nvPr/>
        </p:nvSpPr>
        <p:spPr>
          <a:xfrm flipH="1" rot="10800000">
            <a:off x="0" y="4827900"/>
            <a:ext cx="9144000" cy="31560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403" name="Google Shape;403;p32"/>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404" name="Google Shape;404;p32"/>
          <p:cNvSpPr/>
          <p:nvPr/>
        </p:nvSpPr>
        <p:spPr>
          <a:xfrm flipH="1" rot="10800000">
            <a:off x="0" y="-5608"/>
            <a:ext cx="9144000" cy="6510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405" name="Google Shape;405;p32"/>
          <p:cNvPicPr preferRelativeResize="0"/>
          <p:nvPr/>
        </p:nvPicPr>
        <p:blipFill rotWithShape="1">
          <a:blip r:embed="rId3">
            <a:alphaModFix/>
          </a:blip>
          <a:srcRect b="0" l="0" r="0" t="0"/>
          <a:stretch/>
        </p:blipFill>
        <p:spPr>
          <a:xfrm>
            <a:off x="8665657" y="171010"/>
            <a:ext cx="208430" cy="301066"/>
          </a:xfrm>
          <a:prstGeom prst="rect">
            <a:avLst/>
          </a:prstGeom>
          <a:noFill/>
          <a:ln>
            <a:noFill/>
          </a:ln>
        </p:spPr>
      </p:pic>
      <p:sp>
        <p:nvSpPr>
          <p:cNvPr id="406" name="Google Shape;406;p32"/>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100"/>
              <a:buFont typeface="Arial"/>
              <a:buNone/>
            </a:pPr>
            <a:r>
              <a:rPr lang="en" sz="1800">
                <a:solidFill>
                  <a:schemeClr val="lt1"/>
                </a:solidFill>
              </a:rPr>
              <a:t>Requirements and Verifications</a:t>
            </a:r>
            <a:endParaRPr sz="1800">
              <a:solidFill>
                <a:schemeClr val="lt1"/>
              </a:solidFill>
            </a:endParaRPr>
          </a:p>
        </p:txBody>
      </p:sp>
      <p:sp>
        <p:nvSpPr>
          <p:cNvPr id="407" name="Google Shape;407;p32"/>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graphicFrame>
        <p:nvGraphicFramePr>
          <p:cNvPr id="408" name="Google Shape;408;p32"/>
          <p:cNvGraphicFramePr/>
          <p:nvPr/>
        </p:nvGraphicFramePr>
        <p:xfrm>
          <a:off x="952500" y="1525775"/>
          <a:ext cx="3000000" cy="3000000"/>
        </p:xfrm>
        <a:graphic>
          <a:graphicData uri="http://schemas.openxmlformats.org/drawingml/2006/table">
            <a:tbl>
              <a:tblPr>
                <a:noFill/>
                <a:tableStyleId>{087D1950-98B6-4E64-96B5-D036CBE899F3}</a:tableStyleId>
              </a:tblPr>
              <a:tblGrid>
                <a:gridCol w="3619500"/>
                <a:gridCol w="3619500"/>
              </a:tblGrid>
              <a:tr h="352075">
                <a:tc>
                  <a:txBody>
                    <a:bodyPr/>
                    <a:lstStyle/>
                    <a:p>
                      <a:pPr indent="0" lvl="0" marL="0" rtl="0" algn="l">
                        <a:spcBef>
                          <a:spcPts val="0"/>
                        </a:spcBef>
                        <a:spcAft>
                          <a:spcPts val="0"/>
                        </a:spcAft>
                        <a:buNone/>
                      </a:pPr>
                      <a:r>
                        <a:rPr b="1" lang="en" sz="1200">
                          <a:latin typeface="Times New Roman"/>
                          <a:ea typeface="Times New Roman"/>
                          <a:cs typeface="Times New Roman"/>
                          <a:sym typeface="Times New Roman"/>
                        </a:rPr>
                        <a:t>Requirements</a:t>
                      </a:r>
                      <a:endParaRPr b="1" sz="12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200">
                          <a:latin typeface="Times New Roman"/>
                          <a:ea typeface="Times New Roman"/>
                          <a:cs typeface="Times New Roman"/>
                          <a:sym typeface="Times New Roman"/>
                        </a:rPr>
                        <a:t>Verification</a:t>
                      </a:r>
                      <a:endParaRPr b="1" sz="12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730225">
                <a:tc>
                  <a:txBody>
                    <a:bodyPr/>
                    <a:lstStyle/>
                    <a:p>
                      <a:pPr indent="0" lvl="0" marL="0" rtl="0" algn="l">
                        <a:lnSpc>
                          <a:spcPct val="115000"/>
                        </a:lnSpc>
                        <a:spcBef>
                          <a:spcPts val="0"/>
                        </a:spcBef>
                        <a:spcAft>
                          <a:spcPts val="0"/>
                        </a:spcAft>
                        <a:buNone/>
                      </a:pPr>
                      <a:r>
                        <a:rPr lang="en" sz="1200">
                          <a:latin typeface="Times New Roman"/>
                          <a:ea typeface="Times New Roman"/>
                          <a:cs typeface="Times New Roman"/>
                          <a:sym typeface="Times New Roman"/>
                        </a:rPr>
                        <a:t>Sensor reading is continuous, and is able to detect within ~15 degrees on each side of the sensor, horizontally and vertically</a:t>
                      </a:r>
                      <a:endParaRPr sz="12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We will place an object 15 degrees from the center of each sensor and record the output from the sensor to see if it is detected.</a:t>
                      </a:r>
                      <a:endParaRPr sz="12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pic>
        <p:nvPicPr>
          <p:cNvPr id="409" name="Google Shape;409;p32"/>
          <p:cNvPicPr preferRelativeResize="0"/>
          <p:nvPr/>
        </p:nvPicPr>
        <p:blipFill>
          <a:blip r:embed="rId4">
            <a:alphaModFix/>
          </a:blip>
          <a:stretch>
            <a:fillRect/>
          </a:stretch>
        </p:blipFill>
        <p:spPr>
          <a:xfrm>
            <a:off x="6153760" y="2719614"/>
            <a:ext cx="2037740" cy="1944025"/>
          </a:xfrm>
          <a:prstGeom prst="rect">
            <a:avLst/>
          </a:prstGeom>
          <a:noFill/>
          <a:ln>
            <a:noFill/>
          </a:ln>
        </p:spPr>
      </p:pic>
      <p:graphicFrame>
        <p:nvGraphicFramePr>
          <p:cNvPr id="410" name="Google Shape;410;p32"/>
          <p:cNvGraphicFramePr/>
          <p:nvPr/>
        </p:nvGraphicFramePr>
        <p:xfrm>
          <a:off x="282600" y="2689425"/>
          <a:ext cx="3000000" cy="3000000"/>
        </p:xfrm>
        <a:graphic>
          <a:graphicData uri="http://schemas.openxmlformats.org/drawingml/2006/table">
            <a:tbl>
              <a:tblPr>
                <a:noFill/>
                <a:tableStyleId>{087878BF-8202-46C6-B5AE-8800A5D580D0}</a:tableStyleId>
              </a:tblPr>
              <a:tblGrid>
                <a:gridCol w="952500"/>
                <a:gridCol w="1438275"/>
              </a:tblGrid>
              <a:tr h="342900">
                <a:tc>
                  <a:txBody>
                    <a:bodyPr/>
                    <a:lstStyle/>
                    <a:p>
                      <a:pPr indent="0" lvl="0" marL="0" rtl="0" algn="l">
                        <a:lnSpc>
                          <a:spcPct val="115000"/>
                        </a:lnSpc>
                        <a:spcBef>
                          <a:spcPts val="0"/>
                        </a:spcBef>
                        <a:spcAft>
                          <a:spcPts val="0"/>
                        </a:spcAft>
                        <a:buNone/>
                      </a:pPr>
                      <a:r>
                        <a:rPr lang="en" sz="1000"/>
                        <a:t>Angle (deg)</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Distance Measured (cm)</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r>
              <a:tr h="200025">
                <a:tc>
                  <a:txBody>
                    <a:bodyPr/>
                    <a:lstStyle/>
                    <a:p>
                      <a:pPr indent="0" lvl="0" marL="0" rtl="0" algn="r">
                        <a:lnSpc>
                          <a:spcPct val="115000"/>
                        </a:lnSpc>
                        <a:spcBef>
                          <a:spcPts val="0"/>
                        </a:spcBef>
                        <a:spcAft>
                          <a:spcPts val="0"/>
                        </a:spcAft>
                        <a:buNone/>
                      </a:pPr>
                      <a:r>
                        <a:rPr lang="en" sz="900"/>
                        <a:t>-15</a:t>
                      </a:r>
                      <a:endParaRPr sz="9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solidFill>
                      <a:srgbClr val="FFFFFF"/>
                    </a:solidFill>
                  </a:tcPr>
                </a:tc>
                <a:tc>
                  <a:txBody>
                    <a:bodyPr/>
                    <a:lstStyle/>
                    <a:p>
                      <a:pPr indent="0" lvl="0" marL="0" rtl="0" algn="r">
                        <a:lnSpc>
                          <a:spcPct val="115000"/>
                        </a:lnSpc>
                        <a:spcBef>
                          <a:spcPts val="0"/>
                        </a:spcBef>
                        <a:spcAft>
                          <a:spcPts val="0"/>
                        </a:spcAft>
                        <a:buNone/>
                      </a:pPr>
                      <a:r>
                        <a:rPr lang="en" sz="1000"/>
                        <a:t>28</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r>
              <a:tr h="200025">
                <a:tc>
                  <a:txBody>
                    <a:bodyPr/>
                    <a:lstStyle/>
                    <a:p>
                      <a:pPr indent="0" lvl="0" marL="0" rtl="0" algn="r">
                        <a:lnSpc>
                          <a:spcPct val="115000"/>
                        </a:lnSpc>
                        <a:spcBef>
                          <a:spcPts val="0"/>
                        </a:spcBef>
                        <a:spcAft>
                          <a:spcPts val="0"/>
                        </a:spcAft>
                        <a:buNone/>
                      </a:pPr>
                      <a:r>
                        <a:rPr lang="en" sz="1000"/>
                        <a:t>-10</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29</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r>
              <a:tr h="200025">
                <a:tc>
                  <a:txBody>
                    <a:bodyPr/>
                    <a:lstStyle/>
                    <a:p>
                      <a:pPr indent="0" lvl="0" marL="0" rtl="0" algn="r">
                        <a:lnSpc>
                          <a:spcPct val="115000"/>
                        </a:lnSpc>
                        <a:spcBef>
                          <a:spcPts val="0"/>
                        </a:spcBef>
                        <a:spcAft>
                          <a:spcPts val="0"/>
                        </a:spcAft>
                        <a:buNone/>
                      </a:pPr>
                      <a:r>
                        <a:rPr lang="en" sz="1000"/>
                        <a:t>-5</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29</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r>
              <a:tr h="200025">
                <a:tc>
                  <a:txBody>
                    <a:bodyPr/>
                    <a:lstStyle/>
                    <a:p>
                      <a:pPr indent="0" lvl="0" marL="0" rtl="0" algn="r">
                        <a:lnSpc>
                          <a:spcPct val="115000"/>
                        </a:lnSpc>
                        <a:spcBef>
                          <a:spcPts val="0"/>
                        </a:spcBef>
                        <a:spcAft>
                          <a:spcPts val="0"/>
                        </a:spcAft>
                        <a:buNone/>
                      </a:pPr>
                      <a:r>
                        <a:rPr lang="en" sz="1000"/>
                        <a:t>0</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30</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r>
              <a:tr h="200025">
                <a:tc>
                  <a:txBody>
                    <a:bodyPr/>
                    <a:lstStyle/>
                    <a:p>
                      <a:pPr indent="0" lvl="0" marL="0" rtl="0" algn="r">
                        <a:lnSpc>
                          <a:spcPct val="115000"/>
                        </a:lnSpc>
                        <a:spcBef>
                          <a:spcPts val="0"/>
                        </a:spcBef>
                        <a:spcAft>
                          <a:spcPts val="0"/>
                        </a:spcAft>
                        <a:buNone/>
                      </a:pPr>
                      <a:r>
                        <a:rPr lang="en" sz="1000"/>
                        <a:t>5</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29</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r>
              <a:tr h="200025">
                <a:tc>
                  <a:txBody>
                    <a:bodyPr/>
                    <a:lstStyle/>
                    <a:p>
                      <a:pPr indent="0" lvl="0" marL="0" rtl="0" algn="r">
                        <a:lnSpc>
                          <a:spcPct val="115000"/>
                        </a:lnSpc>
                        <a:spcBef>
                          <a:spcPts val="0"/>
                        </a:spcBef>
                        <a:spcAft>
                          <a:spcPts val="0"/>
                        </a:spcAft>
                        <a:buNone/>
                      </a:pPr>
                      <a:r>
                        <a:rPr lang="en" sz="1000"/>
                        <a:t>10</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29</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r>
              <a:tr h="200025">
                <a:tc>
                  <a:txBody>
                    <a:bodyPr/>
                    <a:lstStyle/>
                    <a:p>
                      <a:pPr indent="0" lvl="0" marL="0" rtl="0" algn="r">
                        <a:lnSpc>
                          <a:spcPct val="115000"/>
                        </a:lnSpc>
                        <a:spcBef>
                          <a:spcPts val="0"/>
                        </a:spcBef>
                        <a:spcAft>
                          <a:spcPts val="0"/>
                        </a:spcAft>
                        <a:buNone/>
                      </a:pPr>
                      <a:r>
                        <a:rPr lang="en" sz="1000"/>
                        <a:t>15</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28</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en" sz="1000"/>
                        <a:t>Average</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28.85714286</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33"/>
          <p:cNvSpPr txBox="1"/>
          <p:nvPr>
            <p:ph idx="1" type="body"/>
          </p:nvPr>
        </p:nvSpPr>
        <p:spPr>
          <a:xfrm>
            <a:off x="282607" y="1000709"/>
            <a:ext cx="8383200" cy="36159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1100"/>
              <a:buNone/>
            </a:pPr>
            <a:r>
              <a:rPr b="1" lang="en" sz="2000">
                <a:solidFill>
                  <a:srgbClr val="E84B36"/>
                </a:solidFill>
                <a:latin typeface="Arial"/>
                <a:ea typeface="Arial"/>
                <a:cs typeface="Arial"/>
                <a:sym typeface="Arial"/>
              </a:rPr>
              <a:t>Subsystem 2: Receiver</a:t>
            </a:r>
            <a:endParaRPr b="1" sz="2000">
              <a:solidFill>
                <a:srgbClr val="E84B36"/>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b="1" sz="2000">
              <a:solidFill>
                <a:srgbClr val="E84B36"/>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b="1" sz="2000">
              <a:solidFill>
                <a:srgbClr val="E84B36"/>
              </a:solidFill>
              <a:latin typeface="Arial"/>
              <a:ea typeface="Arial"/>
              <a:cs typeface="Arial"/>
              <a:sym typeface="Arial"/>
            </a:endParaRPr>
          </a:p>
          <a:p>
            <a:pPr indent="0" lvl="0" marL="0" rtl="0" algn="l">
              <a:lnSpc>
                <a:spcPct val="100000"/>
              </a:lnSpc>
              <a:spcBef>
                <a:spcPts val="0"/>
              </a:spcBef>
              <a:spcAft>
                <a:spcPts val="0"/>
              </a:spcAft>
              <a:buSzPts val="1500"/>
              <a:buNone/>
            </a:pPr>
            <a:r>
              <a:t/>
            </a:r>
            <a:endParaRPr sz="1400">
              <a:latin typeface="Arial"/>
              <a:ea typeface="Arial"/>
              <a:cs typeface="Arial"/>
              <a:sym typeface="Arial"/>
            </a:endParaRPr>
          </a:p>
          <a:p>
            <a:pPr indent="0" lvl="0" marL="0" rtl="0" algn="l">
              <a:lnSpc>
                <a:spcPct val="100000"/>
              </a:lnSpc>
              <a:spcBef>
                <a:spcPts val="0"/>
              </a:spcBef>
              <a:spcAft>
                <a:spcPts val="0"/>
              </a:spcAft>
              <a:buSzPts val="1500"/>
              <a:buNone/>
            </a:pPr>
            <a:r>
              <a:t/>
            </a:r>
            <a:endParaRPr sz="1400">
              <a:latin typeface="Arial"/>
              <a:ea typeface="Arial"/>
              <a:cs typeface="Arial"/>
              <a:sym typeface="Arial"/>
            </a:endParaRPr>
          </a:p>
          <a:p>
            <a:pPr indent="0" lvl="0" marL="0" rtl="0" algn="l">
              <a:lnSpc>
                <a:spcPct val="100000"/>
              </a:lnSpc>
              <a:spcBef>
                <a:spcPts val="0"/>
              </a:spcBef>
              <a:spcAft>
                <a:spcPts val="0"/>
              </a:spcAft>
              <a:buSzPts val="1500"/>
              <a:buNone/>
            </a:pPr>
            <a:r>
              <a:t/>
            </a:r>
            <a:endParaRPr sz="1400">
              <a:latin typeface="Arial"/>
              <a:ea typeface="Arial"/>
              <a:cs typeface="Arial"/>
              <a:sym typeface="Arial"/>
            </a:endParaRPr>
          </a:p>
          <a:p>
            <a:pPr indent="0" lvl="0" marL="0" rtl="0" algn="l">
              <a:lnSpc>
                <a:spcPct val="100000"/>
              </a:lnSpc>
              <a:spcBef>
                <a:spcPts val="0"/>
              </a:spcBef>
              <a:spcAft>
                <a:spcPts val="0"/>
              </a:spcAft>
              <a:buSzPts val="1500"/>
              <a:buNone/>
            </a:pPr>
            <a:r>
              <a:t/>
            </a:r>
            <a:endParaRPr sz="1400">
              <a:latin typeface="Arial"/>
              <a:ea typeface="Arial"/>
              <a:cs typeface="Arial"/>
              <a:sym typeface="Arial"/>
            </a:endParaRPr>
          </a:p>
          <a:p>
            <a:pPr indent="0" lvl="0" marL="0" rtl="0" algn="l">
              <a:lnSpc>
                <a:spcPct val="100000"/>
              </a:lnSpc>
              <a:spcBef>
                <a:spcPts val="0"/>
              </a:spcBef>
              <a:spcAft>
                <a:spcPts val="0"/>
              </a:spcAft>
              <a:buSzPts val="1500"/>
              <a:buNone/>
            </a:pPr>
            <a:r>
              <a:t/>
            </a:r>
            <a:endParaRPr sz="1400">
              <a:latin typeface="Arial"/>
              <a:ea typeface="Arial"/>
              <a:cs typeface="Arial"/>
              <a:sym typeface="Arial"/>
            </a:endParaRPr>
          </a:p>
          <a:p>
            <a:pPr indent="0" lvl="0" marL="0" rtl="0" algn="l">
              <a:lnSpc>
                <a:spcPct val="100000"/>
              </a:lnSpc>
              <a:spcBef>
                <a:spcPts val="0"/>
              </a:spcBef>
              <a:spcAft>
                <a:spcPts val="0"/>
              </a:spcAft>
              <a:buSzPts val="1500"/>
              <a:buNone/>
            </a:pPr>
            <a:r>
              <a:t/>
            </a:r>
            <a:endParaRPr sz="1400">
              <a:latin typeface="Arial"/>
              <a:ea typeface="Arial"/>
              <a:cs typeface="Arial"/>
              <a:sym typeface="Arial"/>
            </a:endParaRPr>
          </a:p>
          <a:p>
            <a:pPr indent="0" lvl="0" marL="0" rtl="0" algn="l">
              <a:lnSpc>
                <a:spcPct val="100000"/>
              </a:lnSpc>
              <a:spcBef>
                <a:spcPts val="0"/>
              </a:spcBef>
              <a:spcAft>
                <a:spcPts val="0"/>
              </a:spcAft>
              <a:buSzPts val="1500"/>
              <a:buNone/>
            </a:pPr>
            <a:r>
              <a:t/>
            </a:r>
            <a:endParaRPr sz="1400">
              <a:latin typeface="Arial"/>
              <a:ea typeface="Arial"/>
              <a:cs typeface="Arial"/>
              <a:sym typeface="Arial"/>
            </a:endParaRPr>
          </a:p>
          <a:p>
            <a:pPr indent="0" lvl="0" marL="0" rtl="0" algn="l">
              <a:lnSpc>
                <a:spcPct val="100000"/>
              </a:lnSpc>
              <a:spcBef>
                <a:spcPts val="0"/>
              </a:spcBef>
              <a:spcAft>
                <a:spcPts val="0"/>
              </a:spcAft>
              <a:buSzPts val="1500"/>
              <a:buNone/>
            </a:pPr>
            <a:r>
              <a:t/>
            </a:r>
            <a:endParaRPr sz="1400">
              <a:latin typeface="Arial"/>
              <a:ea typeface="Arial"/>
              <a:cs typeface="Arial"/>
              <a:sym typeface="Arial"/>
            </a:endParaRPr>
          </a:p>
          <a:p>
            <a:pPr indent="0" lvl="0" marL="0" rtl="0" algn="l">
              <a:lnSpc>
                <a:spcPct val="100000"/>
              </a:lnSpc>
              <a:spcBef>
                <a:spcPts val="0"/>
              </a:spcBef>
              <a:spcAft>
                <a:spcPts val="0"/>
              </a:spcAft>
              <a:buSzPts val="1500"/>
              <a:buNone/>
            </a:pPr>
            <a:r>
              <a:t/>
            </a:r>
            <a:endParaRPr sz="1400">
              <a:latin typeface="Arial"/>
              <a:ea typeface="Arial"/>
              <a:cs typeface="Arial"/>
              <a:sym typeface="Arial"/>
            </a:endParaRPr>
          </a:p>
          <a:p>
            <a:pPr indent="0" lvl="0" marL="0" rtl="0" algn="l">
              <a:lnSpc>
                <a:spcPct val="100000"/>
              </a:lnSpc>
              <a:spcBef>
                <a:spcPts val="0"/>
              </a:spcBef>
              <a:spcAft>
                <a:spcPts val="0"/>
              </a:spcAft>
              <a:buSzPts val="1500"/>
              <a:buNone/>
            </a:pPr>
            <a:r>
              <a:t/>
            </a:r>
            <a:endParaRPr b="1" sz="1400">
              <a:solidFill>
                <a:schemeClr val="dk1"/>
              </a:solidFill>
              <a:latin typeface="Arial"/>
              <a:ea typeface="Arial"/>
              <a:cs typeface="Arial"/>
              <a:sym typeface="Arial"/>
            </a:endParaRPr>
          </a:p>
        </p:txBody>
      </p:sp>
      <p:sp>
        <p:nvSpPr>
          <p:cNvPr id="416" name="Google Shape;416;p33"/>
          <p:cNvSpPr/>
          <p:nvPr/>
        </p:nvSpPr>
        <p:spPr>
          <a:xfrm flipH="1" rot="10800000">
            <a:off x="-287100" y="4754675"/>
            <a:ext cx="9144000" cy="31560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417" name="Google Shape;417;p33"/>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418" name="Google Shape;418;p33"/>
          <p:cNvSpPr/>
          <p:nvPr/>
        </p:nvSpPr>
        <p:spPr>
          <a:xfrm flipH="1" rot="10800000">
            <a:off x="0" y="-5608"/>
            <a:ext cx="9144000" cy="6510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419" name="Google Shape;419;p33"/>
          <p:cNvPicPr preferRelativeResize="0"/>
          <p:nvPr/>
        </p:nvPicPr>
        <p:blipFill rotWithShape="1">
          <a:blip r:embed="rId3">
            <a:alphaModFix/>
          </a:blip>
          <a:srcRect b="0" l="0" r="0" t="0"/>
          <a:stretch/>
        </p:blipFill>
        <p:spPr>
          <a:xfrm>
            <a:off x="8665657" y="171010"/>
            <a:ext cx="208430" cy="301066"/>
          </a:xfrm>
          <a:prstGeom prst="rect">
            <a:avLst/>
          </a:prstGeom>
          <a:noFill/>
          <a:ln>
            <a:noFill/>
          </a:ln>
        </p:spPr>
      </p:pic>
      <p:sp>
        <p:nvSpPr>
          <p:cNvPr id="420" name="Google Shape;420;p33"/>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100"/>
              <a:buFont typeface="Arial"/>
              <a:buNone/>
            </a:pPr>
            <a:r>
              <a:rPr lang="en" sz="1800">
                <a:solidFill>
                  <a:schemeClr val="lt1"/>
                </a:solidFill>
              </a:rPr>
              <a:t>Requirements and Verifications</a:t>
            </a:r>
            <a:endParaRPr sz="1800">
              <a:solidFill>
                <a:schemeClr val="lt1"/>
              </a:solidFill>
            </a:endParaRPr>
          </a:p>
        </p:txBody>
      </p:sp>
      <p:sp>
        <p:nvSpPr>
          <p:cNvPr id="421" name="Google Shape;421;p33"/>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graphicFrame>
        <p:nvGraphicFramePr>
          <p:cNvPr id="422" name="Google Shape;422;p33"/>
          <p:cNvGraphicFramePr/>
          <p:nvPr/>
        </p:nvGraphicFramePr>
        <p:xfrm>
          <a:off x="952500" y="1525775"/>
          <a:ext cx="3000000" cy="3000000"/>
        </p:xfrm>
        <a:graphic>
          <a:graphicData uri="http://schemas.openxmlformats.org/drawingml/2006/table">
            <a:tbl>
              <a:tblPr>
                <a:noFill/>
                <a:tableStyleId>{087D1950-98B6-4E64-96B5-D036CBE899F3}</a:tableStyleId>
              </a:tblPr>
              <a:tblGrid>
                <a:gridCol w="3619500"/>
              </a:tblGrid>
              <a:tr h="352075">
                <a:tc>
                  <a:txBody>
                    <a:bodyPr/>
                    <a:lstStyle/>
                    <a:p>
                      <a:pPr indent="0" lvl="0" marL="0" rtl="0" algn="l">
                        <a:spcBef>
                          <a:spcPts val="0"/>
                        </a:spcBef>
                        <a:spcAft>
                          <a:spcPts val="0"/>
                        </a:spcAft>
                        <a:buNone/>
                      </a:pPr>
                      <a:r>
                        <a:rPr b="1" lang="en" sz="1200">
                          <a:latin typeface="Times New Roman"/>
                          <a:ea typeface="Times New Roman"/>
                          <a:cs typeface="Times New Roman"/>
                          <a:sym typeface="Times New Roman"/>
                        </a:rPr>
                        <a:t>Requirements</a:t>
                      </a:r>
                      <a:endParaRPr b="1" sz="12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730225">
                <a:tc>
                  <a:txBody>
                    <a:bodyPr/>
                    <a:lstStyle/>
                    <a:p>
                      <a:pPr indent="0" lvl="0" marL="0" rtl="0" algn="l">
                        <a:lnSpc>
                          <a:spcPct val="115000"/>
                        </a:lnSpc>
                        <a:spcBef>
                          <a:spcPts val="0"/>
                        </a:spcBef>
                        <a:spcAft>
                          <a:spcPts val="0"/>
                        </a:spcAft>
                        <a:buNone/>
                      </a:pPr>
                      <a:r>
                        <a:rPr lang="en" sz="1200">
                          <a:latin typeface="Times New Roman"/>
                          <a:ea typeface="Times New Roman"/>
                          <a:cs typeface="Times New Roman"/>
                          <a:sym typeface="Times New Roman"/>
                        </a:rPr>
                        <a:t>The receiver inside the car must be able to receive signals from the proximity sensor consistently and update the microcontroller with the new data</a:t>
                      </a:r>
                      <a:endParaRPr sz="12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20900">
                <a:tc>
                  <a:txBody>
                    <a:bodyPr/>
                    <a:lstStyle/>
                    <a:p>
                      <a:pPr indent="0" lvl="0" marL="0" rtl="0" algn="l">
                        <a:spcBef>
                          <a:spcPts val="0"/>
                        </a:spcBef>
                        <a:spcAft>
                          <a:spcPts val="0"/>
                        </a:spcAft>
                        <a:buNone/>
                      </a:pPr>
                      <a:r>
                        <a:rPr b="1" lang="en" sz="1200">
                          <a:latin typeface="Times New Roman"/>
                          <a:ea typeface="Times New Roman"/>
                          <a:cs typeface="Times New Roman"/>
                          <a:sym typeface="Times New Roman"/>
                        </a:rPr>
                        <a:t>Verification</a:t>
                      </a:r>
                      <a:endParaRPr b="1" sz="12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730225">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We will test in 2 conditions: open air and through the car. In either condition, the receiver must print the correct data from the sensor subsystem to the console. This will be done by holding an object at a known distance away from the sensor, and making sure this same distance is received at this subsystem.</a:t>
                      </a:r>
                      <a:endParaRPr sz="12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graphicFrame>
        <p:nvGraphicFramePr>
          <p:cNvPr id="423" name="Google Shape;423;p33"/>
          <p:cNvGraphicFramePr/>
          <p:nvPr/>
        </p:nvGraphicFramePr>
        <p:xfrm>
          <a:off x="5319550" y="998225"/>
          <a:ext cx="3000000" cy="3000000"/>
        </p:xfrm>
        <a:graphic>
          <a:graphicData uri="http://schemas.openxmlformats.org/drawingml/2006/table">
            <a:tbl>
              <a:tblPr>
                <a:noFill/>
                <a:tableStyleId>{087878BF-8202-46C6-B5AE-8800A5D580D0}</a:tableStyleId>
              </a:tblPr>
              <a:tblGrid>
                <a:gridCol w="958875"/>
                <a:gridCol w="1152025"/>
                <a:gridCol w="1103750"/>
              </a:tblGrid>
              <a:tr h="261650">
                <a:tc>
                  <a:txBody>
                    <a:bodyPr/>
                    <a:lstStyle/>
                    <a:p>
                      <a:pPr indent="0" lvl="0" marL="0" rtl="0" algn="l">
                        <a:lnSpc>
                          <a:spcPct val="115000"/>
                        </a:lnSpc>
                        <a:spcBef>
                          <a:spcPts val="0"/>
                        </a:spcBef>
                        <a:spcAft>
                          <a:spcPts val="0"/>
                        </a:spcAft>
                        <a:buNone/>
                      </a:pPr>
                      <a:r>
                        <a:rPr lang="en" sz="1000"/>
                        <a:t>Actual Distance (cm)</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Measured Distance (cm)</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Measured - Actual</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r>
              <a:tr h="143900">
                <a:tc>
                  <a:txBody>
                    <a:bodyPr/>
                    <a:lstStyle/>
                    <a:p>
                      <a:pPr indent="0" lvl="0" marL="0" rtl="0" algn="r">
                        <a:lnSpc>
                          <a:spcPct val="115000"/>
                        </a:lnSpc>
                        <a:spcBef>
                          <a:spcPts val="0"/>
                        </a:spcBef>
                        <a:spcAft>
                          <a:spcPts val="0"/>
                        </a:spcAft>
                        <a:buNone/>
                      </a:pPr>
                      <a:r>
                        <a:rPr lang="en" sz="1000"/>
                        <a:t>5</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6</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r>
              <a:tr h="143900">
                <a:tc>
                  <a:txBody>
                    <a:bodyPr/>
                    <a:lstStyle/>
                    <a:p>
                      <a:pPr indent="0" lvl="0" marL="0" rtl="0" algn="r">
                        <a:lnSpc>
                          <a:spcPct val="115000"/>
                        </a:lnSpc>
                        <a:spcBef>
                          <a:spcPts val="0"/>
                        </a:spcBef>
                        <a:spcAft>
                          <a:spcPts val="0"/>
                        </a:spcAft>
                        <a:buNone/>
                      </a:pPr>
                      <a:r>
                        <a:rPr lang="en" sz="1000"/>
                        <a:t>10</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12</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-2</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r>
              <a:tr h="143900">
                <a:tc>
                  <a:txBody>
                    <a:bodyPr/>
                    <a:lstStyle/>
                    <a:p>
                      <a:pPr indent="0" lvl="0" marL="0" rtl="0" algn="r">
                        <a:lnSpc>
                          <a:spcPct val="115000"/>
                        </a:lnSpc>
                        <a:spcBef>
                          <a:spcPts val="0"/>
                        </a:spcBef>
                        <a:spcAft>
                          <a:spcPts val="0"/>
                        </a:spcAft>
                        <a:buNone/>
                      </a:pPr>
                      <a:r>
                        <a:rPr lang="en" sz="1000"/>
                        <a:t>15</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17</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-2</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r>
              <a:tr h="143900">
                <a:tc>
                  <a:txBody>
                    <a:bodyPr/>
                    <a:lstStyle/>
                    <a:p>
                      <a:pPr indent="0" lvl="0" marL="0" rtl="0" algn="r">
                        <a:lnSpc>
                          <a:spcPct val="115000"/>
                        </a:lnSpc>
                        <a:spcBef>
                          <a:spcPts val="0"/>
                        </a:spcBef>
                        <a:spcAft>
                          <a:spcPts val="0"/>
                        </a:spcAft>
                        <a:buNone/>
                      </a:pPr>
                      <a:r>
                        <a:rPr lang="en" sz="1000"/>
                        <a:t>20</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21</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r>
              <a:tr h="143900">
                <a:tc>
                  <a:txBody>
                    <a:bodyPr/>
                    <a:lstStyle/>
                    <a:p>
                      <a:pPr indent="0" lvl="0" marL="0" rtl="0" algn="r">
                        <a:lnSpc>
                          <a:spcPct val="115000"/>
                        </a:lnSpc>
                        <a:spcBef>
                          <a:spcPts val="0"/>
                        </a:spcBef>
                        <a:spcAft>
                          <a:spcPts val="0"/>
                        </a:spcAft>
                        <a:buNone/>
                      </a:pPr>
                      <a:r>
                        <a:rPr lang="en" sz="1000"/>
                        <a:t>25</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26</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r>
              <a:tr h="143900">
                <a:tc>
                  <a:txBody>
                    <a:bodyPr/>
                    <a:lstStyle/>
                    <a:p>
                      <a:pPr indent="0" lvl="0" marL="0" rtl="0" algn="r">
                        <a:lnSpc>
                          <a:spcPct val="115000"/>
                        </a:lnSpc>
                        <a:spcBef>
                          <a:spcPts val="0"/>
                        </a:spcBef>
                        <a:spcAft>
                          <a:spcPts val="0"/>
                        </a:spcAft>
                        <a:buNone/>
                      </a:pPr>
                      <a:r>
                        <a:rPr lang="en" sz="1000"/>
                        <a:t>30</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32</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-2</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r>
              <a:tr h="143900">
                <a:tc>
                  <a:txBody>
                    <a:bodyPr/>
                    <a:lstStyle/>
                    <a:p>
                      <a:pPr indent="0" lvl="0" marL="0" rtl="0" algn="r">
                        <a:lnSpc>
                          <a:spcPct val="115000"/>
                        </a:lnSpc>
                        <a:spcBef>
                          <a:spcPts val="0"/>
                        </a:spcBef>
                        <a:spcAft>
                          <a:spcPts val="0"/>
                        </a:spcAft>
                        <a:buNone/>
                      </a:pPr>
                      <a:r>
                        <a:rPr lang="en" sz="1000"/>
                        <a:t>35</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36</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r>
              <a:tr h="143900">
                <a:tc>
                  <a:txBody>
                    <a:bodyPr/>
                    <a:lstStyle/>
                    <a:p>
                      <a:pPr indent="0" lvl="0" marL="0" rtl="0" algn="r">
                        <a:lnSpc>
                          <a:spcPct val="115000"/>
                        </a:lnSpc>
                        <a:spcBef>
                          <a:spcPts val="0"/>
                        </a:spcBef>
                        <a:spcAft>
                          <a:spcPts val="0"/>
                        </a:spcAft>
                        <a:buNone/>
                      </a:pPr>
                      <a:r>
                        <a:rPr lang="en" sz="1000"/>
                        <a:t>40</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41</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r>
              <a:tr h="143900">
                <a:tc>
                  <a:txBody>
                    <a:bodyPr/>
                    <a:lstStyle/>
                    <a:p>
                      <a:pPr indent="0" lvl="0" marL="0" rtl="0" algn="r">
                        <a:lnSpc>
                          <a:spcPct val="115000"/>
                        </a:lnSpc>
                        <a:spcBef>
                          <a:spcPts val="0"/>
                        </a:spcBef>
                        <a:spcAft>
                          <a:spcPts val="0"/>
                        </a:spcAft>
                        <a:buNone/>
                      </a:pPr>
                      <a:r>
                        <a:rPr lang="en" sz="1000"/>
                        <a:t>45</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47</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-2</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r>
              <a:tr h="143900">
                <a:tc>
                  <a:txBody>
                    <a:bodyPr/>
                    <a:lstStyle/>
                    <a:p>
                      <a:pPr indent="0" lvl="0" marL="0" rtl="0" algn="r">
                        <a:lnSpc>
                          <a:spcPct val="115000"/>
                        </a:lnSpc>
                        <a:spcBef>
                          <a:spcPts val="0"/>
                        </a:spcBef>
                        <a:spcAft>
                          <a:spcPts val="0"/>
                        </a:spcAft>
                        <a:buNone/>
                      </a:pPr>
                      <a:r>
                        <a:rPr lang="en" sz="1000"/>
                        <a:t>50</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54</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-4</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r>
              <a:tr h="143900">
                <a:tc>
                  <a:txBody>
                    <a:bodyPr/>
                    <a:lstStyle/>
                    <a:p>
                      <a:pPr indent="0" lvl="0" marL="0" rtl="0" algn="r">
                        <a:lnSpc>
                          <a:spcPct val="115000"/>
                        </a:lnSpc>
                        <a:spcBef>
                          <a:spcPts val="0"/>
                        </a:spcBef>
                        <a:spcAft>
                          <a:spcPts val="0"/>
                        </a:spcAft>
                        <a:buNone/>
                      </a:pPr>
                      <a:r>
                        <a:rPr lang="en" sz="1000"/>
                        <a:t>55</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58</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-3</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r>
              <a:tr h="143900">
                <a:tc>
                  <a:txBody>
                    <a:bodyPr/>
                    <a:lstStyle/>
                    <a:p>
                      <a:pPr indent="0" lvl="0" marL="0" rtl="0" algn="r">
                        <a:lnSpc>
                          <a:spcPct val="115000"/>
                        </a:lnSpc>
                        <a:spcBef>
                          <a:spcPts val="0"/>
                        </a:spcBef>
                        <a:spcAft>
                          <a:spcPts val="0"/>
                        </a:spcAft>
                        <a:buNone/>
                      </a:pPr>
                      <a:r>
                        <a:rPr lang="en" sz="1000"/>
                        <a:t>60</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65</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-5</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r>
              <a:tr h="172675">
                <a:tc>
                  <a:txBody>
                    <a:bodyPr/>
                    <a:lstStyle/>
                    <a:p>
                      <a:pPr indent="0" lvl="0" marL="0" rtl="0" algn="l">
                        <a:spcBef>
                          <a:spcPts val="0"/>
                        </a:spcBef>
                        <a:spcAft>
                          <a:spcPts val="0"/>
                        </a:spcAft>
                        <a:buNone/>
                      </a:pPr>
                      <a:r>
                        <a:t/>
                      </a:r>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-2.083333333</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r>
            </a:tbl>
          </a:graphicData>
        </a:graphic>
      </p:graphicFrame>
      <p:graphicFrame>
        <p:nvGraphicFramePr>
          <p:cNvPr id="424" name="Google Shape;424;p33"/>
          <p:cNvGraphicFramePr/>
          <p:nvPr/>
        </p:nvGraphicFramePr>
        <p:xfrm>
          <a:off x="5317150" y="4145275"/>
          <a:ext cx="3000000" cy="3000000"/>
        </p:xfrm>
        <a:graphic>
          <a:graphicData uri="http://schemas.openxmlformats.org/drawingml/2006/table">
            <a:tbl>
              <a:tblPr>
                <a:noFill/>
                <a:tableStyleId>{087878BF-8202-46C6-B5AE-8800A5D580D0}</a:tableStyleId>
              </a:tblPr>
              <a:tblGrid>
                <a:gridCol w="1787575"/>
                <a:gridCol w="1431875"/>
              </a:tblGrid>
              <a:tr h="219075">
                <a:tc>
                  <a:txBody>
                    <a:bodyPr/>
                    <a:lstStyle/>
                    <a:p>
                      <a:pPr indent="0" lvl="0" marL="0" rtl="0" algn="l">
                        <a:lnSpc>
                          <a:spcPct val="138000"/>
                        </a:lnSpc>
                        <a:spcBef>
                          <a:spcPts val="0"/>
                        </a:spcBef>
                        <a:spcAft>
                          <a:spcPts val="0"/>
                        </a:spcAft>
                        <a:buNone/>
                      </a:pPr>
                      <a:r>
                        <a:rPr lang="en" sz="1000"/>
                        <a:t>Average Difference (60 tries):</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c>
                  <a:txBody>
                    <a:bodyPr/>
                    <a:lstStyle/>
                    <a:p>
                      <a:pPr indent="0" lvl="0" marL="0" rtl="0" algn="r">
                        <a:lnSpc>
                          <a:spcPct val="138000"/>
                        </a:lnSpc>
                        <a:spcBef>
                          <a:spcPts val="0"/>
                        </a:spcBef>
                        <a:spcAft>
                          <a:spcPts val="0"/>
                        </a:spcAft>
                        <a:buNone/>
                      </a:pPr>
                      <a:r>
                        <a:rPr lang="en" sz="1000"/>
                        <a:t>-4.733333333</a:t>
                      </a:r>
                      <a:endParaRPr sz="1000"/>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r>
            </a:tbl>
          </a:graphicData>
        </a:graphic>
      </p:graphicFrame>
      <p:sp>
        <p:nvSpPr>
          <p:cNvPr id="425" name="Google Shape;425;p33"/>
          <p:cNvSpPr txBox="1"/>
          <p:nvPr/>
        </p:nvSpPr>
        <p:spPr>
          <a:xfrm>
            <a:off x="304800" y="3048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34"/>
          <p:cNvSpPr txBox="1"/>
          <p:nvPr>
            <p:ph idx="1" type="body"/>
          </p:nvPr>
        </p:nvSpPr>
        <p:spPr>
          <a:xfrm>
            <a:off x="282607" y="1000709"/>
            <a:ext cx="8383200" cy="36159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1100"/>
              <a:buNone/>
            </a:pPr>
            <a:r>
              <a:rPr b="1" lang="en" sz="2000">
                <a:solidFill>
                  <a:srgbClr val="E84B36"/>
                </a:solidFill>
                <a:latin typeface="Arial"/>
                <a:ea typeface="Arial"/>
                <a:cs typeface="Arial"/>
                <a:sym typeface="Arial"/>
              </a:rPr>
              <a:t>Subsystem 2: Receiver</a:t>
            </a:r>
            <a:endParaRPr b="1" sz="2000">
              <a:solidFill>
                <a:srgbClr val="E84B36"/>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b="1" sz="2000">
              <a:solidFill>
                <a:srgbClr val="E84B36"/>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b="1" sz="2000">
              <a:solidFill>
                <a:srgbClr val="E84B36"/>
              </a:solidFill>
              <a:latin typeface="Arial"/>
              <a:ea typeface="Arial"/>
              <a:cs typeface="Arial"/>
              <a:sym typeface="Arial"/>
            </a:endParaRPr>
          </a:p>
          <a:p>
            <a:pPr indent="0" lvl="0" marL="0" rtl="0" algn="l">
              <a:lnSpc>
                <a:spcPct val="100000"/>
              </a:lnSpc>
              <a:spcBef>
                <a:spcPts val="0"/>
              </a:spcBef>
              <a:spcAft>
                <a:spcPts val="0"/>
              </a:spcAft>
              <a:buSzPts val="1500"/>
              <a:buNone/>
            </a:pPr>
            <a:r>
              <a:t/>
            </a:r>
            <a:endParaRPr sz="1400">
              <a:latin typeface="Arial"/>
              <a:ea typeface="Arial"/>
              <a:cs typeface="Arial"/>
              <a:sym typeface="Arial"/>
            </a:endParaRPr>
          </a:p>
          <a:p>
            <a:pPr indent="0" lvl="0" marL="0" rtl="0" algn="l">
              <a:lnSpc>
                <a:spcPct val="100000"/>
              </a:lnSpc>
              <a:spcBef>
                <a:spcPts val="0"/>
              </a:spcBef>
              <a:spcAft>
                <a:spcPts val="0"/>
              </a:spcAft>
              <a:buSzPts val="1500"/>
              <a:buNone/>
            </a:pPr>
            <a:r>
              <a:t/>
            </a:r>
            <a:endParaRPr sz="1400">
              <a:latin typeface="Arial"/>
              <a:ea typeface="Arial"/>
              <a:cs typeface="Arial"/>
              <a:sym typeface="Arial"/>
            </a:endParaRPr>
          </a:p>
          <a:p>
            <a:pPr indent="0" lvl="0" marL="0" rtl="0" algn="l">
              <a:lnSpc>
                <a:spcPct val="100000"/>
              </a:lnSpc>
              <a:spcBef>
                <a:spcPts val="0"/>
              </a:spcBef>
              <a:spcAft>
                <a:spcPts val="0"/>
              </a:spcAft>
              <a:buSzPts val="1500"/>
              <a:buNone/>
            </a:pPr>
            <a:r>
              <a:t/>
            </a:r>
            <a:endParaRPr sz="1400">
              <a:latin typeface="Arial"/>
              <a:ea typeface="Arial"/>
              <a:cs typeface="Arial"/>
              <a:sym typeface="Arial"/>
            </a:endParaRPr>
          </a:p>
          <a:p>
            <a:pPr indent="0" lvl="0" marL="0" rtl="0" algn="l">
              <a:lnSpc>
                <a:spcPct val="100000"/>
              </a:lnSpc>
              <a:spcBef>
                <a:spcPts val="0"/>
              </a:spcBef>
              <a:spcAft>
                <a:spcPts val="0"/>
              </a:spcAft>
              <a:buSzPts val="1500"/>
              <a:buNone/>
            </a:pPr>
            <a:r>
              <a:t/>
            </a:r>
            <a:endParaRPr sz="1400">
              <a:latin typeface="Arial"/>
              <a:ea typeface="Arial"/>
              <a:cs typeface="Arial"/>
              <a:sym typeface="Arial"/>
            </a:endParaRPr>
          </a:p>
          <a:p>
            <a:pPr indent="0" lvl="0" marL="0" rtl="0" algn="l">
              <a:lnSpc>
                <a:spcPct val="100000"/>
              </a:lnSpc>
              <a:spcBef>
                <a:spcPts val="0"/>
              </a:spcBef>
              <a:spcAft>
                <a:spcPts val="0"/>
              </a:spcAft>
              <a:buSzPts val="1500"/>
              <a:buNone/>
            </a:pPr>
            <a:r>
              <a:t/>
            </a:r>
            <a:endParaRPr sz="1400">
              <a:latin typeface="Arial"/>
              <a:ea typeface="Arial"/>
              <a:cs typeface="Arial"/>
              <a:sym typeface="Arial"/>
            </a:endParaRPr>
          </a:p>
          <a:p>
            <a:pPr indent="0" lvl="0" marL="0" rtl="0" algn="l">
              <a:lnSpc>
                <a:spcPct val="100000"/>
              </a:lnSpc>
              <a:spcBef>
                <a:spcPts val="0"/>
              </a:spcBef>
              <a:spcAft>
                <a:spcPts val="0"/>
              </a:spcAft>
              <a:buSzPts val="1500"/>
              <a:buNone/>
            </a:pPr>
            <a:r>
              <a:t/>
            </a:r>
            <a:endParaRPr sz="1400">
              <a:latin typeface="Arial"/>
              <a:ea typeface="Arial"/>
              <a:cs typeface="Arial"/>
              <a:sym typeface="Arial"/>
            </a:endParaRPr>
          </a:p>
          <a:p>
            <a:pPr indent="0" lvl="0" marL="0" rtl="0" algn="l">
              <a:lnSpc>
                <a:spcPct val="100000"/>
              </a:lnSpc>
              <a:spcBef>
                <a:spcPts val="0"/>
              </a:spcBef>
              <a:spcAft>
                <a:spcPts val="0"/>
              </a:spcAft>
              <a:buSzPts val="1500"/>
              <a:buNone/>
            </a:pPr>
            <a:r>
              <a:t/>
            </a:r>
            <a:endParaRPr sz="1400">
              <a:latin typeface="Arial"/>
              <a:ea typeface="Arial"/>
              <a:cs typeface="Arial"/>
              <a:sym typeface="Arial"/>
            </a:endParaRPr>
          </a:p>
          <a:p>
            <a:pPr indent="0" lvl="0" marL="0" rtl="0" algn="l">
              <a:lnSpc>
                <a:spcPct val="100000"/>
              </a:lnSpc>
              <a:spcBef>
                <a:spcPts val="0"/>
              </a:spcBef>
              <a:spcAft>
                <a:spcPts val="0"/>
              </a:spcAft>
              <a:buSzPts val="1500"/>
              <a:buNone/>
            </a:pPr>
            <a:r>
              <a:t/>
            </a:r>
            <a:endParaRPr sz="1400">
              <a:latin typeface="Arial"/>
              <a:ea typeface="Arial"/>
              <a:cs typeface="Arial"/>
              <a:sym typeface="Arial"/>
            </a:endParaRPr>
          </a:p>
        </p:txBody>
      </p:sp>
      <p:sp>
        <p:nvSpPr>
          <p:cNvPr id="431" name="Google Shape;431;p34"/>
          <p:cNvSpPr/>
          <p:nvPr/>
        </p:nvSpPr>
        <p:spPr>
          <a:xfrm flipH="1" rot="10800000">
            <a:off x="-287100" y="4754675"/>
            <a:ext cx="9144000" cy="31560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432" name="Google Shape;432;p34"/>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433" name="Google Shape;433;p34"/>
          <p:cNvSpPr/>
          <p:nvPr/>
        </p:nvSpPr>
        <p:spPr>
          <a:xfrm flipH="1" rot="10800000">
            <a:off x="0" y="-5608"/>
            <a:ext cx="9144000" cy="6510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434" name="Google Shape;434;p34"/>
          <p:cNvPicPr preferRelativeResize="0"/>
          <p:nvPr/>
        </p:nvPicPr>
        <p:blipFill rotWithShape="1">
          <a:blip r:embed="rId3">
            <a:alphaModFix/>
          </a:blip>
          <a:srcRect b="0" l="0" r="0" t="0"/>
          <a:stretch/>
        </p:blipFill>
        <p:spPr>
          <a:xfrm>
            <a:off x="8665657" y="171010"/>
            <a:ext cx="208430" cy="301066"/>
          </a:xfrm>
          <a:prstGeom prst="rect">
            <a:avLst/>
          </a:prstGeom>
          <a:noFill/>
          <a:ln>
            <a:noFill/>
          </a:ln>
        </p:spPr>
      </p:pic>
      <p:sp>
        <p:nvSpPr>
          <p:cNvPr id="435" name="Google Shape;435;p34"/>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100"/>
              <a:buFont typeface="Arial"/>
              <a:buNone/>
            </a:pPr>
            <a:r>
              <a:rPr lang="en" sz="1800">
                <a:solidFill>
                  <a:schemeClr val="lt1"/>
                </a:solidFill>
              </a:rPr>
              <a:t>Requirements and Verifications</a:t>
            </a:r>
            <a:endParaRPr sz="1800">
              <a:solidFill>
                <a:schemeClr val="lt1"/>
              </a:solidFill>
            </a:endParaRPr>
          </a:p>
        </p:txBody>
      </p:sp>
      <p:sp>
        <p:nvSpPr>
          <p:cNvPr id="436" name="Google Shape;436;p34"/>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sp>
        <p:nvSpPr>
          <p:cNvPr id="437" name="Google Shape;437;p34"/>
          <p:cNvSpPr txBox="1"/>
          <p:nvPr/>
        </p:nvSpPr>
        <p:spPr>
          <a:xfrm>
            <a:off x="304800" y="3048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graphicFrame>
        <p:nvGraphicFramePr>
          <p:cNvPr id="438" name="Google Shape;438;p34"/>
          <p:cNvGraphicFramePr/>
          <p:nvPr/>
        </p:nvGraphicFramePr>
        <p:xfrm>
          <a:off x="952500" y="1529950"/>
          <a:ext cx="3000000" cy="3000000"/>
        </p:xfrm>
        <a:graphic>
          <a:graphicData uri="http://schemas.openxmlformats.org/drawingml/2006/table">
            <a:tbl>
              <a:tblPr>
                <a:noFill/>
                <a:tableStyleId>{087D1950-98B6-4E64-96B5-D036CBE899F3}</a:tableStyleId>
              </a:tblPr>
              <a:tblGrid>
                <a:gridCol w="3619500"/>
                <a:gridCol w="3619500"/>
              </a:tblGrid>
              <a:tr h="352075">
                <a:tc>
                  <a:txBody>
                    <a:bodyPr/>
                    <a:lstStyle/>
                    <a:p>
                      <a:pPr indent="0" lvl="0" marL="0" rtl="0" algn="l">
                        <a:spcBef>
                          <a:spcPts val="0"/>
                        </a:spcBef>
                        <a:spcAft>
                          <a:spcPts val="0"/>
                        </a:spcAft>
                        <a:buNone/>
                      </a:pPr>
                      <a:r>
                        <a:rPr b="1" lang="en" sz="1200">
                          <a:latin typeface="Times New Roman"/>
                          <a:ea typeface="Times New Roman"/>
                          <a:cs typeface="Times New Roman"/>
                          <a:sym typeface="Times New Roman"/>
                        </a:rPr>
                        <a:t>Requirements</a:t>
                      </a:r>
                      <a:endParaRPr b="1" sz="12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200">
                          <a:latin typeface="Times New Roman"/>
                          <a:ea typeface="Times New Roman"/>
                          <a:cs typeface="Times New Roman"/>
                          <a:sym typeface="Times New Roman"/>
                        </a:rPr>
                        <a:t>Verification</a:t>
                      </a:r>
                      <a:endParaRPr b="1" sz="12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730225">
                <a:tc>
                  <a:txBody>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The receiver must be able to discern between the different sensors located around the car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We will hold an object in front of each sensor’s detectable range, one at a time in order to set up this verification. Then, using print to console messages, the receiver must accurately state from which sensor it is receiving data.</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17"/>
          <p:cNvSpPr txBox="1"/>
          <p:nvPr/>
        </p:nvSpPr>
        <p:spPr>
          <a:xfrm>
            <a:off x="1120586" y="1679679"/>
            <a:ext cx="17103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A5A5A5"/>
                </a:solidFill>
                <a:latin typeface="Arial"/>
                <a:ea typeface="Arial"/>
                <a:cs typeface="Arial"/>
                <a:sym typeface="Arial"/>
              </a:rPr>
              <a:t>IMAGE / GRAPHIC</a:t>
            </a:r>
            <a:endParaRPr b="0" i="0" sz="1100" u="none" cap="none" strike="noStrike">
              <a:solidFill>
                <a:srgbClr val="000000"/>
              </a:solidFill>
              <a:latin typeface="Arial"/>
              <a:ea typeface="Arial"/>
              <a:cs typeface="Arial"/>
              <a:sym typeface="Arial"/>
            </a:endParaRPr>
          </a:p>
        </p:txBody>
      </p:sp>
      <p:sp>
        <p:nvSpPr>
          <p:cNvPr id="211" name="Google Shape;211;p17"/>
          <p:cNvSpPr/>
          <p:nvPr/>
        </p:nvSpPr>
        <p:spPr>
          <a:xfrm>
            <a:off x="356674" y="2830551"/>
            <a:ext cx="3267600" cy="1736700"/>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12" name="Google Shape;212;p17"/>
          <p:cNvSpPr txBox="1"/>
          <p:nvPr/>
        </p:nvSpPr>
        <p:spPr>
          <a:xfrm>
            <a:off x="1120586" y="3560419"/>
            <a:ext cx="17103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A5A5A5"/>
                </a:solidFill>
                <a:latin typeface="Arial"/>
                <a:ea typeface="Arial"/>
                <a:cs typeface="Arial"/>
                <a:sym typeface="Arial"/>
              </a:rPr>
              <a:t>IMAGE / GRAPHIC</a:t>
            </a:r>
            <a:endParaRPr b="0" i="0" sz="1100" u="none" cap="none" strike="noStrike">
              <a:solidFill>
                <a:srgbClr val="000000"/>
              </a:solidFill>
              <a:latin typeface="Arial"/>
              <a:ea typeface="Arial"/>
              <a:cs typeface="Arial"/>
              <a:sym typeface="Arial"/>
            </a:endParaRPr>
          </a:p>
        </p:txBody>
      </p:sp>
      <p:sp>
        <p:nvSpPr>
          <p:cNvPr id="213" name="Google Shape;213;p17"/>
          <p:cNvSpPr txBox="1"/>
          <p:nvPr/>
        </p:nvSpPr>
        <p:spPr>
          <a:xfrm>
            <a:off x="3841911" y="1000709"/>
            <a:ext cx="5014800" cy="3615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lang="en" sz="2000">
                <a:solidFill>
                  <a:srgbClr val="E84B36"/>
                </a:solidFill>
              </a:rPr>
              <a:t>What’s the Issue?</a:t>
            </a:r>
            <a:endParaRPr b="1" i="0" sz="2000" u="none" cap="none" strike="noStrike">
              <a:solidFill>
                <a:srgbClr val="E84B36"/>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317500" lvl="0" marL="457200" rtl="0" algn="l">
              <a:spcBef>
                <a:spcPts val="0"/>
              </a:spcBef>
              <a:spcAft>
                <a:spcPts val="0"/>
              </a:spcAft>
              <a:buSzPts val="1400"/>
              <a:buChar char="-"/>
            </a:pPr>
            <a:r>
              <a:rPr lang="en"/>
              <a:t>Built-in obstacle detection in modern day vehicles</a:t>
            </a:r>
            <a:endParaRPr/>
          </a:p>
          <a:p>
            <a:pPr indent="-317500" lvl="0" marL="457200" rtl="0" algn="l">
              <a:spcBef>
                <a:spcPts val="0"/>
              </a:spcBef>
              <a:spcAft>
                <a:spcPts val="0"/>
              </a:spcAft>
              <a:buSzPts val="1400"/>
              <a:buChar char="-"/>
            </a:pPr>
            <a:r>
              <a:rPr lang="en"/>
              <a:t>Assistance to drivers</a:t>
            </a:r>
            <a:endParaRPr/>
          </a:p>
          <a:p>
            <a:pPr indent="0" lvl="0" marL="0" marR="0" rtl="0" algn="l">
              <a:lnSpc>
                <a:spcPct val="100000"/>
              </a:lnSpc>
              <a:spcBef>
                <a:spcPts val="0"/>
              </a:spcBef>
              <a:spcAft>
                <a:spcPts val="0"/>
              </a:spcAft>
              <a:buNone/>
            </a:pPr>
            <a:r>
              <a:t/>
            </a:r>
            <a:endParaRPr>
              <a:solidFill>
                <a:schemeClr val="dk1"/>
              </a:solidFill>
            </a:endParaRPr>
          </a:p>
          <a:p>
            <a:pPr indent="0" lvl="0" marL="0" marR="0" rtl="0" algn="l">
              <a:lnSpc>
                <a:spcPct val="100000"/>
              </a:lnSpc>
              <a:spcBef>
                <a:spcPts val="0"/>
              </a:spcBef>
              <a:spcAft>
                <a:spcPts val="0"/>
              </a:spcAft>
              <a:buNone/>
            </a:pPr>
            <a:r>
              <a:t/>
            </a:r>
            <a:endParaRPr>
              <a:solidFill>
                <a:schemeClr val="dk1"/>
              </a:solidFill>
            </a:endParaRPr>
          </a:p>
          <a:p>
            <a:pPr indent="0" lvl="0" marL="0" marR="0" rtl="0" algn="l">
              <a:lnSpc>
                <a:spcPct val="100000"/>
              </a:lnSpc>
              <a:spcBef>
                <a:spcPts val="0"/>
              </a:spcBef>
              <a:spcAft>
                <a:spcPts val="0"/>
              </a:spcAft>
              <a:buNone/>
            </a:pPr>
            <a:r>
              <a:t/>
            </a:r>
            <a:endParaRPr>
              <a:solidFill>
                <a:schemeClr val="dk1"/>
              </a:solidFill>
            </a:endParaRPr>
          </a:p>
          <a:p>
            <a:pPr indent="0" lvl="0" marL="0" rtl="0" algn="l">
              <a:spcBef>
                <a:spcPts val="0"/>
              </a:spcBef>
              <a:spcAft>
                <a:spcPts val="0"/>
              </a:spcAft>
              <a:buSzPts val="1100"/>
              <a:buNone/>
            </a:pPr>
            <a:r>
              <a:rPr b="1" lang="en" sz="1500">
                <a:solidFill>
                  <a:srgbClr val="15264B"/>
                </a:solidFill>
              </a:rPr>
              <a:t>But what about older model cars that don’t have this technology?</a:t>
            </a:r>
            <a:endParaRPr b="1" sz="1500">
              <a:solidFill>
                <a:srgbClr val="15264B"/>
              </a:solidFill>
            </a:endParaRPr>
          </a:p>
          <a:p>
            <a:pPr indent="0" lvl="0" marL="0" rtl="0" algn="l">
              <a:spcBef>
                <a:spcPts val="0"/>
              </a:spcBef>
              <a:spcAft>
                <a:spcPts val="0"/>
              </a:spcAft>
              <a:buSzPts val="1100"/>
              <a:buNone/>
            </a:pPr>
            <a:r>
              <a:t/>
            </a:r>
            <a:endParaRPr/>
          </a:p>
          <a:p>
            <a:pPr indent="-317500" lvl="0" marL="457200" rtl="0" algn="l">
              <a:spcBef>
                <a:spcPts val="0"/>
              </a:spcBef>
              <a:spcAft>
                <a:spcPts val="0"/>
              </a:spcAft>
              <a:buSzPts val="1400"/>
              <a:buChar char="-"/>
            </a:pPr>
            <a:r>
              <a:rPr lang="en"/>
              <a:t>Issue for tight spaces</a:t>
            </a:r>
            <a:endParaRPr/>
          </a:p>
          <a:p>
            <a:pPr indent="-317500" lvl="0" marL="457200" rtl="0" algn="l">
              <a:spcBef>
                <a:spcPts val="0"/>
              </a:spcBef>
              <a:spcAft>
                <a:spcPts val="0"/>
              </a:spcAft>
              <a:buSzPts val="1400"/>
              <a:buChar char="-"/>
            </a:pPr>
            <a:r>
              <a:rPr lang="en"/>
              <a:t>Tricks to finesse this, but unreliable</a:t>
            </a:r>
            <a:endParaRPr/>
          </a:p>
          <a:p>
            <a:pPr indent="-317500" lvl="0" marL="457200" rtl="0" algn="l">
              <a:spcBef>
                <a:spcPts val="0"/>
              </a:spcBef>
              <a:spcAft>
                <a:spcPts val="0"/>
              </a:spcAft>
              <a:buSzPts val="1400"/>
              <a:buChar char="-"/>
            </a:pPr>
            <a:r>
              <a:rPr lang="en"/>
              <a:t>How can we solve this and provide comfort?</a:t>
            </a:r>
            <a:endParaRPr/>
          </a:p>
          <a:p>
            <a:pPr indent="0" lvl="0" marL="0" marR="0" rtl="0" algn="l">
              <a:lnSpc>
                <a:spcPct val="100000"/>
              </a:lnSpc>
              <a:spcBef>
                <a:spcPts val="0"/>
              </a:spcBef>
              <a:spcAft>
                <a:spcPts val="0"/>
              </a:spcAft>
              <a:buNone/>
            </a:pPr>
            <a:r>
              <a:t/>
            </a:r>
            <a:endParaRPr/>
          </a:p>
        </p:txBody>
      </p:sp>
      <p:sp>
        <p:nvSpPr>
          <p:cNvPr id="214" name="Google Shape;214;p17"/>
          <p:cNvSpPr/>
          <p:nvPr/>
        </p:nvSpPr>
        <p:spPr>
          <a:xfrm flipH="1" rot="10800000">
            <a:off x="0" y="4827900"/>
            <a:ext cx="9144000" cy="31560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15" name="Google Shape;215;p17"/>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216" name="Google Shape;216;p17"/>
          <p:cNvSpPr/>
          <p:nvPr/>
        </p:nvSpPr>
        <p:spPr>
          <a:xfrm flipH="1" rot="10800000">
            <a:off x="0" y="-5608"/>
            <a:ext cx="9144000" cy="6510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217" name="Google Shape;217;p17"/>
          <p:cNvPicPr preferRelativeResize="0"/>
          <p:nvPr/>
        </p:nvPicPr>
        <p:blipFill rotWithShape="1">
          <a:blip r:embed="rId3">
            <a:alphaModFix/>
          </a:blip>
          <a:srcRect b="0" l="0" r="0" t="0"/>
          <a:stretch/>
        </p:blipFill>
        <p:spPr>
          <a:xfrm>
            <a:off x="8665657" y="171010"/>
            <a:ext cx="208430" cy="301066"/>
          </a:xfrm>
          <a:prstGeom prst="rect">
            <a:avLst/>
          </a:prstGeom>
          <a:noFill/>
          <a:ln>
            <a:noFill/>
          </a:ln>
        </p:spPr>
      </p:pic>
      <p:sp>
        <p:nvSpPr>
          <p:cNvPr id="218" name="Google Shape;218;p17"/>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Problem Statement</a:t>
            </a:r>
            <a:endParaRPr b="0" i="0" sz="1800" u="none" cap="none" strike="noStrike">
              <a:solidFill>
                <a:schemeClr val="lt1"/>
              </a:solidFill>
              <a:latin typeface="Arial"/>
              <a:ea typeface="Arial"/>
              <a:cs typeface="Arial"/>
              <a:sym typeface="Arial"/>
            </a:endParaRPr>
          </a:p>
        </p:txBody>
      </p:sp>
      <p:sp>
        <p:nvSpPr>
          <p:cNvPr id="219" name="Google Shape;219;p17"/>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pic>
        <p:nvPicPr>
          <p:cNvPr id="220" name="Google Shape;220;p17"/>
          <p:cNvPicPr preferRelativeResize="0"/>
          <p:nvPr/>
        </p:nvPicPr>
        <p:blipFill>
          <a:blip r:embed="rId4">
            <a:alphaModFix/>
          </a:blip>
          <a:stretch>
            <a:fillRect/>
          </a:stretch>
        </p:blipFill>
        <p:spPr>
          <a:xfrm>
            <a:off x="356673" y="2830550"/>
            <a:ext cx="3267600" cy="1838029"/>
          </a:xfrm>
          <a:prstGeom prst="rect">
            <a:avLst/>
          </a:prstGeom>
          <a:noFill/>
          <a:ln>
            <a:noFill/>
          </a:ln>
        </p:spPr>
      </p:pic>
      <p:pic>
        <p:nvPicPr>
          <p:cNvPr id="221" name="Google Shape;221;p17"/>
          <p:cNvPicPr preferRelativeResize="0"/>
          <p:nvPr/>
        </p:nvPicPr>
        <p:blipFill>
          <a:blip r:embed="rId5">
            <a:alphaModFix/>
          </a:blip>
          <a:stretch>
            <a:fillRect/>
          </a:stretch>
        </p:blipFill>
        <p:spPr>
          <a:xfrm>
            <a:off x="356674" y="1013100"/>
            <a:ext cx="3267599" cy="161784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35"/>
          <p:cNvSpPr/>
          <p:nvPr/>
        </p:nvSpPr>
        <p:spPr>
          <a:xfrm flipH="1" rot="10800000">
            <a:off x="0" y="4827900"/>
            <a:ext cx="9144000" cy="31560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444" name="Google Shape;444;p35"/>
          <p:cNvSpPr txBox="1"/>
          <p:nvPr>
            <p:ph idx="1" type="body"/>
          </p:nvPr>
        </p:nvSpPr>
        <p:spPr>
          <a:xfrm>
            <a:off x="282600" y="1000702"/>
            <a:ext cx="8383200" cy="28908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1100"/>
              <a:buNone/>
            </a:pPr>
            <a:r>
              <a:rPr b="1" lang="en" sz="2000">
                <a:solidFill>
                  <a:srgbClr val="E84B36"/>
                </a:solidFill>
                <a:latin typeface="Arial"/>
                <a:ea typeface="Arial"/>
                <a:cs typeface="Arial"/>
                <a:sym typeface="Arial"/>
              </a:rPr>
              <a:t>Subsystem 3: Lights + Speaker</a:t>
            </a:r>
            <a:endParaRPr b="1" sz="2000">
              <a:solidFill>
                <a:srgbClr val="E84B36"/>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b="1" sz="2000">
              <a:solidFill>
                <a:srgbClr val="E84B36"/>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b="1" sz="2000">
              <a:solidFill>
                <a:srgbClr val="E84B36"/>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b="1" sz="2000">
              <a:solidFill>
                <a:srgbClr val="E84B36"/>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b="1" sz="2000">
              <a:solidFill>
                <a:srgbClr val="E84B36"/>
              </a:solidFill>
              <a:latin typeface="Arial"/>
              <a:ea typeface="Arial"/>
              <a:cs typeface="Arial"/>
              <a:sym typeface="Arial"/>
            </a:endParaRPr>
          </a:p>
          <a:p>
            <a:pPr indent="0" lvl="0" marL="0" rtl="0" algn="l">
              <a:lnSpc>
                <a:spcPct val="100000"/>
              </a:lnSpc>
              <a:spcBef>
                <a:spcPts val="0"/>
              </a:spcBef>
              <a:spcAft>
                <a:spcPts val="0"/>
              </a:spcAft>
              <a:buSzPts val="1500"/>
              <a:buNone/>
            </a:pPr>
            <a:r>
              <a:t/>
            </a:r>
            <a:endParaRPr sz="1400">
              <a:latin typeface="Arial"/>
              <a:ea typeface="Arial"/>
              <a:cs typeface="Arial"/>
              <a:sym typeface="Arial"/>
            </a:endParaRPr>
          </a:p>
          <a:p>
            <a:pPr indent="0" lvl="0" marL="0" rtl="0" algn="l">
              <a:lnSpc>
                <a:spcPct val="100000"/>
              </a:lnSpc>
              <a:spcBef>
                <a:spcPts val="0"/>
              </a:spcBef>
              <a:spcAft>
                <a:spcPts val="0"/>
              </a:spcAft>
              <a:buSzPts val="1500"/>
              <a:buNone/>
            </a:pPr>
            <a:r>
              <a:t/>
            </a:r>
            <a:endParaRPr sz="1400">
              <a:latin typeface="Arial"/>
              <a:ea typeface="Arial"/>
              <a:cs typeface="Arial"/>
              <a:sym typeface="Arial"/>
            </a:endParaRPr>
          </a:p>
          <a:p>
            <a:pPr indent="0" lvl="0" marL="0" rtl="0" algn="l">
              <a:lnSpc>
                <a:spcPct val="100000"/>
              </a:lnSpc>
              <a:spcBef>
                <a:spcPts val="0"/>
              </a:spcBef>
              <a:spcAft>
                <a:spcPts val="0"/>
              </a:spcAft>
              <a:buSzPts val="1500"/>
              <a:buNone/>
            </a:pPr>
            <a:r>
              <a:t/>
            </a:r>
            <a:endParaRPr sz="1400">
              <a:latin typeface="Arial"/>
              <a:ea typeface="Arial"/>
              <a:cs typeface="Arial"/>
              <a:sym typeface="Arial"/>
            </a:endParaRPr>
          </a:p>
          <a:p>
            <a:pPr indent="457200" lvl="0" marL="0" rtl="0" algn="l">
              <a:lnSpc>
                <a:spcPct val="100000"/>
              </a:lnSpc>
              <a:spcBef>
                <a:spcPts val="0"/>
              </a:spcBef>
              <a:spcAft>
                <a:spcPts val="0"/>
              </a:spcAft>
              <a:buSzPts val="1500"/>
              <a:buNone/>
            </a:pPr>
            <a:r>
              <a:t/>
            </a:r>
            <a:endParaRPr sz="1400">
              <a:latin typeface="Arial"/>
              <a:ea typeface="Arial"/>
              <a:cs typeface="Arial"/>
              <a:sym typeface="Arial"/>
            </a:endParaRPr>
          </a:p>
          <a:p>
            <a:pPr indent="0" lvl="0" marL="0" rtl="0" algn="l">
              <a:lnSpc>
                <a:spcPct val="100000"/>
              </a:lnSpc>
              <a:spcBef>
                <a:spcPts val="0"/>
              </a:spcBef>
              <a:spcAft>
                <a:spcPts val="0"/>
              </a:spcAft>
              <a:buSzPts val="1500"/>
              <a:buNone/>
            </a:pPr>
            <a:r>
              <a:t/>
            </a:r>
            <a:endParaRPr b="1" sz="1400">
              <a:solidFill>
                <a:schemeClr val="dk1"/>
              </a:solidFill>
              <a:latin typeface="Arial"/>
              <a:ea typeface="Arial"/>
              <a:cs typeface="Arial"/>
              <a:sym typeface="Arial"/>
            </a:endParaRPr>
          </a:p>
        </p:txBody>
      </p:sp>
      <p:sp>
        <p:nvSpPr>
          <p:cNvPr id="445" name="Google Shape;445;p35"/>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446" name="Google Shape;446;p35"/>
          <p:cNvSpPr/>
          <p:nvPr/>
        </p:nvSpPr>
        <p:spPr>
          <a:xfrm flipH="1" rot="10800000">
            <a:off x="0" y="-5608"/>
            <a:ext cx="9144000" cy="6510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447" name="Google Shape;447;p35"/>
          <p:cNvPicPr preferRelativeResize="0"/>
          <p:nvPr/>
        </p:nvPicPr>
        <p:blipFill rotWithShape="1">
          <a:blip r:embed="rId3">
            <a:alphaModFix/>
          </a:blip>
          <a:srcRect b="0" l="0" r="0" t="0"/>
          <a:stretch/>
        </p:blipFill>
        <p:spPr>
          <a:xfrm>
            <a:off x="8665657" y="171010"/>
            <a:ext cx="208430" cy="301066"/>
          </a:xfrm>
          <a:prstGeom prst="rect">
            <a:avLst/>
          </a:prstGeom>
          <a:noFill/>
          <a:ln>
            <a:noFill/>
          </a:ln>
        </p:spPr>
      </p:pic>
      <p:sp>
        <p:nvSpPr>
          <p:cNvPr id="448" name="Google Shape;448;p35"/>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100"/>
              <a:buFont typeface="Arial"/>
              <a:buNone/>
            </a:pPr>
            <a:r>
              <a:rPr lang="en" sz="1800">
                <a:solidFill>
                  <a:schemeClr val="lt1"/>
                </a:solidFill>
              </a:rPr>
              <a:t>Requirements and Verifications</a:t>
            </a:r>
            <a:endParaRPr sz="1800">
              <a:solidFill>
                <a:schemeClr val="lt1"/>
              </a:solidFill>
            </a:endParaRPr>
          </a:p>
        </p:txBody>
      </p:sp>
      <p:sp>
        <p:nvSpPr>
          <p:cNvPr id="449" name="Google Shape;449;p35"/>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graphicFrame>
        <p:nvGraphicFramePr>
          <p:cNvPr id="450" name="Google Shape;450;p35"/>
          <p:cNvGraphicFramePr/>
          <p:nvPr/>
        </p:nvGraphicFramePr>
        <p:xfrm>
          <a:off x="952500" y="1525775"/>
          <a:ext cx="3000000" cy="3000000"/>
        </p:xfrm>
        <a:graphic>
          <a:graphicData uri="http://schemas.openxmlformats.org/drawingml/2006/table">
            <a:tbl>
              <a:tblPr>
                <a:noFill/>
                <a:tableStyleId>{087D1950-98B6-4E64-96B5-D036CBE899F3}</a:tableStyleId>
              </a:tblPr>
              <a:tblGrid>
                <a:gridCol w="3619500"/>
                <a:gridCol w="3619500"/>
              </a:tblGrid>
              <a:tr h="352075">
                <a:tc>
                  <a:txBody>
                    <a:bodyPr/>
                    <a:lstStyle/>
                    <a:p>
                      <a:pPr indent="0" lvl="0" marL="0" rtl="0" algn="l">
                        <a:spcBef>
                          <a:spcPts val="0"/>
                        </a:spcBef>
                        <a:spcAft>
                          <a:spcPts val="0"/>
                        </a:spcAft>
                        <a:buNone/>
                      </a:pPr>
                      <a:r>
                        <a:rPr b="1" lang="en" sz="1200">
                          <a:latin typeface="Times New Roman"/>
                          <a:ea typeface="Times New Roman"/>
                          <a:cs typeface="Times New Roman"/>
                          <a:sym typeface="Times New Roman"/>
                        </a:rPr>
                        <a:t>Requirements</a:t>
                      </a:r>
                      <a:endParaRPr b="1" sz="12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200">
                          <a:latin typeface="Times New Roman"/>
                          <a:ea typeface="Times New Roman"/>
                          <a:cs typeface="Times New Roman"/>
                          <a:sym typeface="Times New Roman"/>
                        </a:rPr>
                        <a:t>Verification</a:t>
                      </a:r>
                      <a:endParaRPr b="1" sz="12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730225">
                <a:tc>
                  <a:txBody>
                    <a:bodyPr/>
                    <a:lstStyle/>
                    <a:p>
                      <a:pPr indent="0" lvl="0" marL="0" rtl="0" algn="l">
                        <a:lnSpc>
                          <a:spcPct val="115000"/>
                        </a:lnSpc>
                        <a:spcBef>
                          <a:spcPts val="0"/>
                        </a:spcBef>
                        <a:spcAft>
                          <a:spcPts val="0"/>
                        </a:spcAft>
                        <a:buNone/>
                      </a:pPr>
                      <a:r>
                        <a:rPr lang="en" sz="1200">
                          <a:latin typeface="Times New Roman"/>
                          <a:ea typeface="Times New Roman"/>
                          <a:cs typeface="Times New Roman"/>
                          <a:sym typeface="Times New Roman"/>
                        </a:rPr>
                        <a:t>The LED on each corner (four total) must light up with its corresponding proximity sensor as a visual cue to the user</a:t>
                      </a:r>
                      <a:endParaRPr sz="12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The four sensors will be placed in the same orientation as they would be on a car. Then, an object will be held in the detectable range of each sensor, one at a time. This should light up the corresponding LED in this subsystem.</a:t>
                      </a:r>
                      <a:endParaRPr sz="12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36"/>
          <p:cNvSpPr txBox="1"/>
          <p:nvPr>
            <p:ph idx="1" type="body"/>
          </p:nvPr>
        </p:nvSpPr>
        <p:spPr>
          <a:xfrm>
            <a:off x="282607" y="1000709"/>
            <a:ext cx="8383200" cy="36159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1100"/>
              <a:buNone/>
            </a:pPr>
            <a:r>
              <a:rPr b="1" lang="en" sz="2000">
                <a:solidFill>
                  <a:srgbClr val="E84B36"/>
                </a:solidFill>
                <a:latin typeface="Arial"/>
                <a:ea typeface="Arial"/>
                <a:cs typeface="Arial"/>
                <a:sym typeface="Arial"/>
              </a:rPr>
              <a:t>Subsystem 3: Lights + Speaker</a:t>
            </a:r>
            <a:endParaRPr b="1" sz="2000">
              <a:solidFill>
                <a:srgbClr val="E84B36"/>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b="1" sz="2000">
              <a:solidFill>
                <a:srgbClr val="E84B36"/>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b="1" sz="2000">
              <a:solidFill>
                <a:srgbClr val="E84B36"/>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b="1" sz="2000">
              <a:solidFill>
                <a:srgbClr val="E84B36"/>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b="1" sz="2000">
              <a:solidFill>
                <a:srgbClr val="E84B36"/>
              </a:solidFill>
              <a:latin typeface="Arial"/>
              <a:ea typeface="Arial"/>
              <a:cs typeface="Arial"/>
              <a:sym typeface="Arial"/>
            </a:endParaRPr>
          </a:p>
          <a:p>
            <a:pPr indent="0" lvl="0" marL="0" rtl="0" algn="l">
              <a:lnSpc>
                <a:spcPct val="100000"/>
              </a:lnSpc>
              <a:spcBef>
                <a:spcPts val="0"/>
              </a:spcBef>
              <a:spcAft>
                <a:spcPts val="0"/>
              </a:spcAft>
              <a:buSzPts val="1500"/>
              <a:buNone/>
            </a:pPr>
            <a:r>
              <a:t/>
            </a:r>
            <a:endParaRPr sz="1400">
              <a:latin typeface="Arial"/>
              <a:ea typeface="Arial"/>
              <a:cs typeface="Arial"/>
              <a:sym typeface="Arial"/>
            </a:endParaRPr>
          </a:p>
          <a:p>
            <a:pPr indent="0" lvl="0" marL="0" rtl="0" algn="l">
              <a:lnSpc>
                <a:spcPct val="100000"/>
              </a:lnSpc>
              <a:spcBef>
                <a:spcPts val="0"/>
              </a:spcBef>
              <a:spcAft>
                <a:spcPts val="0"/>
              </a:spcAft>
              <a:buSzPts val="1500"/>
              <a:buNone/>
            </a:pPr>
            <a:r>
              <a:t/>
            </a:r>
            <a:endParaRPr sz="1400">
              <a:latin typeface="Arial"/>
              <a:ea typeface="Arial"/>
              <a:cs typeface="Arial"/>
              <a:sym typeface="Arial"/>
            </a:endParaRPr>
          </a:p>
          <a:p>
            <a:pPr indent="0" lvl="0" marL="0" rtl="0" algn="l">
              <a:lnSpc>
                <a:spcPct val="100000"/>
              </a:lnSpc>
              <a:spcBef>
                <a:spcPts val="0"/>
              </a:spcBef>
              <a:spcAft>
                <a:spcPts val="0"/>
              </a:spcAft>
              <a:buSzPts val="1500"/>
              <a:buNone/>
            </a:pPr>
            <a:r>
              <a:t/>
            </a:r>
            <a:endParaRPr sz="1400">
              <a:latin typeface="Arial"/>
              <a:ea typeface="Arial"/>
              <a:cs typeface="Arial"/>
              <a:sym typeface="Arial"/>
            </a:endParaRPr>
          </a:p>
          <a:p>
            <a:pPr indent="0" lvl="0" marL="0" rtl="0" algn="l">
              <a:lnSpc>
                <a:spcPct val="100000"/>
              </a:lnSpc>
              <a:spcBef>
                <a:spcPts val="0"/>
              </a:spcBef>
              <a:spcAft>
                <a:spcPts val="0"/>
              </a:spcAft>
              <a:buSzPts val="1500"/>
              <a:buNone/>
            </a:pPr>
            <a:r>
              <a:t/>
            </a:r>
            <a:endParaRPr sz="1400">
              <a:latin typeface="Arial"/>
              <a:ea typeface="Arial"/>
              <a:cs typeface="Arial"/>
              <a:sym typeface="Arial"/>
            </a:endParaRPr>
          </a:p>
          <a:p>
            <a:pPr indent="457200" lvl="0" marL="0" rtl="0" algn="l">
              <a:lnSpc>
                <a:spcPct val="100000"/>
              </a:lnSpc>
              <a:spcBef>
                <a:spcPts val="0"/>
              </a:spcBef>
              <a:spcAft>
                <a:spcPts val="0"/>
              </a:spcAft>
              <a:buSzPts val="1500"/>
              <a:buNone/>
            </a:pPr>
            <a:r>
              <a:t/>
            </a:r>
            <a:endParaRPr sz="1400">
              <a:latin typeface="Arial"/>
              <a:ea typeface="Arial"/>
              <a:cs typeface="Arial"/>
              <a:sym typeface="Arial"/>
            </a:endParaRPr>
          </a:p>
          <a:p>
            <a:pPr indent="0" lvl="0" marL="0" rtl="0" algn="l">
              <a:lnSpc>
                <a:spcPct val="100000"/>
              </a:lnSpc>
              <a:spcBef>
                <a:spcPts val="0"/>
              </a:spcBef>
              <a:spcAft>
                <a:spcPts val="0"/>
              </a:spcAft>
              <a:buSzPts val="1500"/>
              <a:buNone/>
            </a:pPr>
            <a:r>
              <a:t/>
            </a:r>
            <a:endParaRPr b="1" sz="1400">
              <a:solidFill>
                <a:schemeClr val="dk1"/>
              </a:solidFill>
              <a:latin typeface="Arial"/>
              <a:ea typeface="Arial"/>
              <a:cs typeface="Arial"/>
              <a:sym typeface="Arial"/>
            </a:endParaRPr>
          </a:p>
        </p:txBody>
      </p:sp>
      <p:sp>
        <p:nvSpPr>
          <p:cNvPr id="456" name="Google Shape;456;p36"/>
          <p:cNvSpPr/>
          <p:nvPr/>
        </p:nvSpPr>
        <p:spPr>
          <a:xfrm flipH="1" rot="10800000">
            <a:off x="0" y="4827900"/>
            <a:ext cx="9144000" cy="31560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457" name="Google Shape;457;p36"/>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458" name="Google Shape;458;p36"/>
          <p:cNvSpPr/>
          <p:nvPr/>
        </p:nvSpPr>
        <p:spPr>
          <a:xfrm flipH="1" rot="10800000">
            <a:off x="0" y="-5608"/>
            <a:ext cx="9144000" cy="6510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459" name="Google Shape;459;p36"/>
          <p:cNvPicPr preferRelativeResize="0"/>
          <p:nvPr/>
        </p:nvPicPr>
        <p:blipFill rotWithShape="1">
          <a:blip r:embed="rId3">
            <a:alphaModFix/>
          </a:blip>
          <a:srcRect b="0" l="0" r="0" t="0"/>
          <a:stretch/>
        </p:blipFill>
        <p:spPr>
          <a:xfrm>
            <a:off x="8665657" y="171010"/>
            <a:ext cx="208430" cy="301066"/>
          </a:xfrm>
          <a:prstGeom prst="rect">
            <a:avLst/>
          </a:prstGeom>
          <a:noFill/>
          <a:ln>
            <a:noFill/>
          </a:ln>
        </p:spPr>
      </p:pic>
      <p:sp>
        <p:nvSpPr>
          <p:cNvPr id="460" name="Google Shape;460;p36"/>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100"/>
              <a:buFont typeface="Arial"/>
              <a:buNone/>
            </a:pPr>
            <a:r>
              <a:rPr lang="en" sz="1800">
                <a:solidFill>
                  <a:schemeClr val="lt1"/>
                </a:solidFill>
              </a:rPr>
              <a:t>Requirements and Verifications</a:t>
            </a:r>
            <a:endParaRPr sz="1800">
              <a:solidFill>
                <a:schemeClr val="lt1"/>
              </a:solidFill>
            </a:endParaRPr>
          </a:p>
        </p:txBody>
      </p:sp>
      <p:sp>
        <p:nvSpPr>
          <p:cNvPr id="461" name="Google Shape;461;p36"/>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graphicFrame>
        <p:nvGraphicFramePr>
          <p:cNvPr id="462" name="Google Shape;462;p36"/>
          <p:cNvGraphicFramePr/>
          <p:nvPr/>
        </p:nvGraphicFramePr>
        <p:xfrm>
          <a:off x="952500" y="1525775"/>
          <a:ext cx="3000000" cy="3000000"/>
        </p:xfrm>
        <a:graphic>
          <a:graphicData uri="http://schemas.openxmlformats.org/drawingml/2006/table">
            <a:tbl>
              <a:tblPr>
                <a:noFill/>
                <a:tableStyleId>{087D1950-98B6-4E64-96B5-D036CBE899F3}</a:tableStyleId>
              </a:tblPr>
              <a:tblGrid>
                <a:gridCol w="3619500"/>
                <a:gridCol w="3619500"/>
              </a:tblGrid>
              <a:tr h="352075">
                <a:tc>
                  <a:txBody>
                    <a:bodyPr/>
                    <a:lstStyle/>
                    <a:p>
                      <a:pPr indent="0" lvl="0" marL="0" rtl="0" algn="l">
                        <a:spcBef>
                          <a:spcPts val="0"/>
                        </a:spcBef>
                        <a:spcAft>
                          <a:spcPts val="0"/>
                        </a:spcAft>
                        <a:buNone/>
                      </a:pPr>
                      <a:r>
                        <a:rPr b="1" lang="en" sz="1200">
                          <a:latin typeface="Times New Roman"/>
                          <a:ea typeface="Times New Roman"/>
                          <a:cs typeface="Times New Roman"/>
                          <a:sym typeface="Times New Roman"/>
                        </a:rPr>
                        <a:t>Requirements</a:t>
                      </a:r>
                      <a:endParaRPr b="1" sz="12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200">
                          <a:latin typeface="Times New Roman"/>
                          <a:ea typeface="Times New Roman"/>
                          <a:cs typeface="Times New Roman"/>
                          <a:sym typeface="Times New Roman"/>
                        </a:rPr>
                        <a:t>Verification</a:t>
                      </a:r>
                      <a:endParaRPr b="1" sz="12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730225">
                <a:tc>
                  <a:txBody>
                    <a:bodyPr/>
                    <a:lstStyle/>
                    <a:p>
                      <a:pPr indent="0" lvl="0" marL="0" rtl="0" algn="l">
                        <a:lnSpc>
                          <a:spcPct val="115000"/>
                        </a:lnSpc>
                        <a:spcBef>
                          <a:spcPts val="0"/>
                        </a:spcBef>
                        <a:spcAft>
                          <a:spcPts val="0"/>
                        </a:spcAft>
                        <a:buNone/>
                      </a:pPr>
                      <a:r>
                        <a:rPr lang="en" sz="1200">
                          <a:latin typeface="Times New Roman"/>
                          <a:ea typeface="Times New Roman"/>
                          <a:cs typeface="Times New Roman"/>
                          <a:sym typeface="Times New Roman"/>
                        </a:rPr>
                        <a:t>There must be audible and increased frequency beeps as the car gets increasingly closer to an obstacle, giving an audio cue for distance</a:t>
                      </a:r>
                      <a:endParaRPr sz="12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An object will first be held at a non-detectable distance threshold, and slowly move towards the sensors. At the same time, the speaker must produce beeps at a higher frequency, starting at 1Hz when first detected and increasing to a single tone when right in front of the sensor.</a:t>
                      </a:r>
                      <a:endParaRPr sz="1200">
                        <a:latin typeface="Times New Roman"/>
                        <a:ea typeface="Times New Roman"/>
                        <a:cs typeface="Times New Roman"/>
                        <a:sym typeface="Times New Roman"/>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37"/>
          <p:cNvSpPr/>
          <p:nvPr/>
        </p:nvSpPr>
        <p:spPr>
          <a:xfrm flipH="1" rot="10800000">
            <a:off x="0" y="4827900"/>
            <a:ext cx="9144000" cy="31560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468" name="Google Shape;468;p37"/>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469" name="Google Shape;469;p37"/>
          <p:cNvSpPr/>
          <p:nvPr/>
        </p:nvSpPr>
        <p:spPr>
          <a:xfrm flipH="1" rot="10800000">
            <a:off x="0" y="-5608"/>
            <a:ext cx="9144000" cy="6510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470" name="Google Shape;470;p37"/>
          <p:cNvPicPr preferRelativeResize="0"/>
          <p:nvPr/>
        </p:nvPicPr>
        <p:blipFill rotWithShape="1">
          <a:blip r:embed="rId3">
            <a:alphaModFix/>
          </a:blip>
          <a:srcRect b="0" l="0" r="0" t="0"/>
          <a:stretch/>
        </p:blipFill>
        <p:spPr>
          <a:xfrm>
            <a:off x="8665657" y="171010"/>
            <a:ext cx="208430" cy="301066"/>
          </a:xfrm>
          <a:prstGeom prst="rect">
            <a:avLst/>
          </a:prstGeom>
          <a:noFill/>
          <a:ln>
            <a:noFill/>
          </a:ln>
        </p:spPr>
      </p:pic>
      <p:sp>
        <p:nvSpPr>
          <p:cNvPr id="471" name="Google Shape;471;p37"/>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100"/>
              <a:buFont typeface="Arial"/>
              <a:buNone/>
            </a:pPr>
            <a:r>
              <a:rPr lang="en" sz="1800">
                <a:solidFill>
                  <a:schemeClr val="lt1"/>
                </a:solidFill>
              </a:rPr>
              <a:t>Successes and Challenges</a:t>
            </a:r>
            <a:endParaRPr sz="1800">
              <a:solidFill>
                <a:schemeClr val="lt1"/>
              </a:solidFill>
            </a:endParaRPr>
          </a:p>
        </p:txBody>
      </p:sp>
      <p:sp>
        <p:nvSpPr>
          <p:cNvPr id="472" name="Google Shape;472;p37"/>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graphicFrame>
        <p:nvGraphicFramePr>
          <p:cNvPr id="473" name="Google Shape;473;p37"/>
          <p:cNvGraphicFramePr/>
          <p:nvPr/>
        </p:nvGraphicFramePr>
        <p:xfrm>
          <a:off x="952500" y="773450"/>
          <a:ext cx="3000000" cy="3000000"/>
        </p:xfrm>
        <a:graphic>
          <a:graphicData uri="http://schemas.openxmlformats.org/drawingml/2006/table">
            <a:tbl>
              <a:tblPr>
                <a:noFill/>
                <a:tableStyleId>{087D1950-98B6-4E64-96B5-D036CBE899F3}</a:tableStyleId>
              </a:tblPr>
              <a:tblGrid>
                <a:gridCol w="3619500"/>
                <a:gridCol w="3619500"/>
              </a:tblGrid>
              <a:tr h="358425">
                <a:tc>
                  <a:txBody>
                    <a:bodyPr/>
                    <a:lstStyle/>
                    <a:p>
                      <a:pPr indent="0" lvl="0" marL="0" rtl="0" algn="l">
                        <a:spcBef>
                          <a:spcPts val="0"/>
                        </a:spcBef>
                        <a:spcAft>
                          <a:spcPts val="0"/>
                        </a:spcAft>
                        <a:buNone/>
                      </a:pPr>
                      <a:r>
                        <a:rPr b="1" lang="en" sz="2000"/>
                        <a:t>Successes</a:t>
                      </a:r>
                      <a:endParaRPr b="1" sz="2000"/>
                    </a:p>
                  </a:txBody>
                  <a:tcPr marT="91425" marB="91425" marR="91425" marL="91425"/>
                </a:tc>
                <a:tc>
                  <a:txBody>
                    <a:bodyPr/>
                    <a:lstStyle/>
                    <a:p>
                      <a:pPr indent="0" lvl="0" marL="0" rtl="0" algn="l">
                        <a:spcBef>
                          <a:spcPts val="0"/>
                        </a:spcBef>
                        <a:spcAft>
                          <a:spcPts val="0"/>
                        </a:spcAft>
                        <a:buNone/>
                      </a:pPr>
                      <a:r>
                        <a:rPr b="1" lang="en" sz="2000">
                          <a:solidFill>
                            <a:srgbClr val="FF552E"/>
                          </a:solidFill>
                        </a:rPr>
                        <a:t>Challenges</a:t>
                      </a:r>
                      <a:endParaRPr b="1" sz="2000">
                        <a:solidFill>
                          <a:srgbClr val="FF552E"/>
                        </a:solidFill>
                      </a:endParaRPr>
                    </a:p>
                  </a:txBody>
                  <a:tcPr marT="91425" marB="91425" marR="91425" marL="91425"/>
                </a:tc>
              </a:tr>
              <a:tr h="3360425">
                <a:tc>
                  <a:txBody>
                    <a:bodyPr/>
                    <a:lstStyle/>
                    <a:p>
                      <a:pPr indent="-330200" lvl="0" marL="457200" rtl="0" algn="l">
                        <a:spcBef>
                          <a:spcPts val="0"/>
                        </a:spcBef>
                        <a:spcAft>
                          <a:spcPts val="0"/>
                        </a:spcAft>
                        <a:buSzPts val="1600"/>
                        <a:buChar char="-"/>
                      </a:pPr>
                      <a:r>
                        <a:rPr lang="en" sz="1600"/>
                        <a:t>PCB could be programmed and sensor was able to collect data</a:t>
                      </a:r>
                      <a:endParaRPr sz="1600"/>
                    </a:p>
                    <a:p>
                      <a:pPr indent="0" lvl="0" marL="0" rtl="0" algn="l">
                        <a:spcBef>
                          <a:spcPts val="0"/>
                        </a:spcBef>
                        <a:spcAft>
                          <a:spcPts val="0"/>
                        </a:spcAft>
                        <a:buNone/>
                      </a:pPr>
                      <a:r>
                        <a:t/>
                      </a:r>
                      <a:endParaRPr sz="1600"/>
                    </a:p>
                    <a:p>
                      <a:pPr indent="-330200" lvl="0" marL="457200" rtl="0" algn="l">
                        <a:spcBef>
                          <a:spcPts val="0"/>
                        </a:spcBef>
                        <a:spcAft>
                          <a:spcPts val="0"/>
                        </a:spcAft>
                        <a:buSzPts val="1600"/>
                        <a:buChar char="-"/>
                      </a:pPr>
                      <a:r>
                        <a:rPr lang="en" sz="1600"/>
                        <a:t>Multiple transmitters to a single receiver</a:t>
                      </a:r>
                      <a:endParaRPr sz="1600"/>
                    </a:p>
                    <a:p>
                      <a:pPr indent="0" lvl="0" marL="0" rtl="0" algn="l">
                        <a:spcBef>
                          <a:spcPts val="0"/>
                        </a:spcBef>
                        <a:spcAft>
                          <a:spcPts val="0"/>
                        </a:spcAft>
                        <a:buNone/>
                      </a:pPr>
                      <a:r>
                        <a:t/>
                      </a:r>
                      <a:endParaRPr sz="1600"/>
                    </a:p>
                    <a:p>
                      <a:pPr indent="-330200" lvl="0" marL="457200" rtl="0" algn="l">
                        <a:spcBef>
                          <a:spcPts val="0"/>
                        </a:spcBef>
                        <a:spcAft>
                          <a:spcPts val="0"/>
                        </a:spcAft>
                        <a:buSzPts val="1600"/>
                        <a:buChar char="-"/>
                      </a:pPr>
                      <a:r>
                        <a:rPr lang="en" sz="1600"/>
                        <a:t>Relatively </a:t>
                      </a:r>
                      <a:r>
                        <a:rPr lang="en" sz="1600"/>
                        <a:t>accurate</a:t>
                      </a:r>
                      <a:r>
                        <a:rPr lang="en" sz="1600"/>
                        <a:t> distance measures</a:t>
                      </a:r>
                      <a:endParaRPr sz="1600"/>
                    </a:p>
                    <a:p>
                      <a:pPr indent="0" lvl="0" marL="0" rtl="0" algn="l">
                        <a:spcBef>
                          <a:spcPts val="0"/>
                        </a:spcBef>
                        <a:spcAft>
                          <a:spcPts val="0"/>
                        </a:spcAft>
                        <a:buNone/>
                      </a:pPr>
                      <a:r>
                        <a:t/>
                      </a:r>
                      <a:endParaRPr sz="1600"/>
                    </a:p>
                    <a:p>
                      <a:pPr indent="-330200" lvl="0" marL="457200" rtl="0" algn="l">
                        <a:spcBef>
                          <a:spcPts val="0"/>
                        </a:spcBef>
                        <a:spcAft>
                          <a:spcPts val="0"/>
                        </a:spcAft>
                        <a:buSzPts val="1600"/>
                        <a:buChar char="-"/>
                      </a:pPr>
                      <a:r>
                        <a:rPr lang="en" sz="1600"/>
                        <a:t>Object detection and notification system (lights + speaker)</a:t>
                      </a:r>
                      <a:endParaRPr sz="1600"/>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c>
                  <a:txBody>
                    <a:bodyPr/>
                    <a:lstStyle/>
                    <a:p>
                      <a:pPr indent="-330200" lvl="0" marL="457200" rtl="0" algn="l">
                        <a:spcBef>
                          <a:spcPts val="0"/>
                        </a:spcBef>
                        <a:spcAft>
                          <a:spcPts val="0"/>
                        </a:spcAft>
                        <a:buSzPts val="1600"/>
                        <a:buChar char="-"/>
                      </a:pPr>
                      <a:r>
                        <a:rPr lang="en" sz="1600"/>
                        <a:t>Transceiver on PCB did not work when testing</a:t>
                      </a:r>
                      <a:endParaRPr sz="1600"/>
                    </a:p>
                    <a:p>
                      <a:pPr indent="0" lvl="0" marL="0" rtl="0" algn="l">
                        <a:spcBef>
                          <a:spcPts val="0"/>
                        </a:spcBef>
                        <a:spcAft>
                          <a:spcPts val="0"/>
                        </a:spcAft>
                        <a:buNone/>
                      </a:pPr>
                      <a:r>
                        <a:t/>
                      </a:r>
                      <a:endParaRPr sz="1600"/>
                    </a:p>
                    <a:p>
                      <a:pPr indent="-330200" lvl="0" marL="457200" rtl="0" algn="l">
                        <a:spcBef>
                          <a:spcPts val="0"/>
                        </a:spcBef>
                        <a:spcAft>
                          <a:spcPts val="0"/>
                        </a:spcAft>
                        <a:buSzPts val="1600"/>
                        <a:buChar char="-"/>
                      </a:pPr>
                      <a:r>
                        <a:rPr lang="en" sz="1600"/>
                        <a:t>Had to switch to using arduinos within modules</a:t>
                      </a:r>
                      <a:endParaRPr sz="1600"/>
                    </a:p>
                    <a:p>
                      <a:pPr indent="0" lvl="0" marL="0" rtl="0" algn="l">
                        <a:spcBef>
                          <a:spcPts val="0"/>
                        </a:spcBef>
                        <a:spcAft>
                          <a:spcPts val="0"/>
                        </a:spcAft>
                        <a:buNone/>
                      </a:pPr>
                      <a:r>
                        <a:t/>
                      </a:r>
                      <a:endParaRPr sz="1600"/>
                    </a:p>
                    <a:p>
                      <a:pPr indent="-330200" lvl="0" marL="457200" rtl="0" algn="l">
                        <a:spcBef>
                          <a:spcPts val="0"/>
                        </a:spcBef>
                        <a:spcAft>
                          <a:spcPts val="0"/>
                        </a:spcAft>
                        <a:buSzPts val="1600"/>
                        <a:buChar char="-"/>
                      </a:pPr>
                      <a:r>
                        <a:rPr lang="en" sz="1600"/>
                        <a:t>Sensors cannot detect through screens</a:t>
                      </a:r>
                      <a:endParaRPr sz="1600"/>
                    </a:p>
                    <a:p>
                      <a:pPr indent="0" lvl="0" marL="0" rtl="0" algn="l">
                        <a:spcBef>
                          <a:spcPts val="0"/>
                        </a:spcBef>
                        <a:spcAft>
                          <a:spcPts val="0"/>
                        </a:spcAft>
                        <a:buNone/>
                      </a:pPr>
                      <a:r>
                        <a:t/>
                      </a:r>
                      <a:endParaRPr sz="1600"/>
                    </a:p>
                    <a:p>
                      <a:pPr indent="-330200" lvl="0" marL="457200" rtl="0" algn="l">
                        <a:spcBef>
                          <a:spcPts val="0"/>
                        </a:spcBef>
                        <a:spcAft>
                          <a:spcPts val="0"/>
                        </a:spcAft>
                        <a:buSzPts val="1600"/>
                        <a:buChar char="-"/>
                      </a:pPr>
                      <a:r>
                        <a:rPr lang="en" sz="1600"/>
                        <a:t>Bulky/many wires</a:t>
                      </a:r>
                      <a:endParaRPr sz="1600"/>
                    </a:p>
                  </a:txBody>
                  <a:tcPr marT="91425" marB="91425" marR="91425" marL="91425"/>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38"/>
          <p:cNvSpPr/>
          <p:nvPr/>
        </p:nvSpPr>
        <p:spPr>
          <a:xfrm>
            <a:off x="0" y="0"/>
            <a:ext cx="4572000" cy="5143500"/>
          </a:xfrm>
          <a:prstGeom prst="rect">
            <a:avLst/>
          </a:prstGeom>
          <a:solidFill>
            <a:srgbClr val="13294B">
              <a:alpha val="8471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79" name="Google Shape;479;p38"/>
          <p:cNvSpPr txBox="1"/>
          <p:nvPr/>
        </p:nvSpPr>
        <p:spPr>
          <a:xfrm>
            <a:off x="460503" y="176771"/>
            <a:ext cx="3651000" cy="3462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100"/>
              <a:buFont typeface="Arial"/>
              <a:buNone/>
            </a:pPr>
            <a:r>
              <a:rPr b="1" lang="en" sz="1800">
                <a:solidFill>
                  <a:schemeClr val="lt1"/>
                </a:solidFill>
              </a:rPr>
              <a:t>Future Work</a:t>
            </a:r>
            <a:endParaRPr b="1" sz="1800">
              <a:solidFill>
                <a:schemeClr val="lt1"/>
              </a:solidFill>
            </a:endParaRPr>
          </a:p>
        </p:txBody>
      </p:sp>
      <p:sp>
        <p:nvSpPr>
          <p:cNvPr id="480" name="Google Shape;480;p38"/>
          <p:cNvSpPr txBox="1"/>
          <p:nvPr/>
        </p:nvSpPr>
        <p:spPr>
          <a:xfrm>
            <a:off x="543299" y="862322"/>
            <a:ext cx="3568200" cy="3517200"/>
          </a:xfrm>
          <a:prstGeom prst="rect">
            <a:avLst/>
          </a:prstGeom>
          <a:noFill/>
          <a:ln>
            <a:noFill/>
          </a:ln>
        </p:spPr>
        <p:txBody>
          <a:bodyPr anchorCtr="0" anchor="t" bIns="34275" lIns="68575" spcFirstLastPara="1" rIns="68575" wrap="square" tIns="34275">
            <a:spAutoFit/>
          </a:bodyPr>
          <a:lstStyle/>
          <a:p>
            <a:pPr indent="-317500" lvl="0" marL="457200" rtl="0" algn="l">
              <a:spcBef>
                <a:spcPts val="0"/>
              </a:spcBef>
              <a:spcAft>
                <a:spcPts val="0"/>
              </a:spcAft>
              <a:buClr>
                <a:schemeClr val="lt1"/>
              </a:buClr>
              <a:buSzPts val="1400"/>
              <a:buChar char="-"/>
            </a:pPr>
            <a:r>
              <a:rPr lang="en">
                <a:solidFill>
                  <a:schemeClr val="lt1"/>
                </a:solidFill>
              </a:rPr>
              <a:t>Use Lidar</a:t>
            </a:r>
            <a:endParaRPr>
              <a:solidFill>
                <a:schemeClr val="lt1"/>
              </a:solidFill>
            </a:endParaRPr>
          </a:p>
          <a:p>
            <a:pPr indent="-317500" lvl="1" marL="914400" rtl="0" algn="l">
              <a:spcBef>
                <a:spcPts val="0"/>
              </a:spcBef>
              <a:spcAft>
                <a:spcPts val="0"/>
              </a:spcAft>
              <a:buClr>
                <a:schemeClr val="lt1"/>
              </a:buClr>
              <a:buSzPts val="1400"/>
              <a:buChar char="-"/>
            </a:pPr>
            <a:r>
              <a:rPr lang="en">
                <a:solidFill>
                  <a:schemeClr val="lt1"/>
                </a:solidFill>
              </a:rPr>
              <a:t>Accuracy</a:t>
            </a:r>
            <a:endParaRPr>
              <a:solidFill>
                <a:schemeClr val="lt1"/>
              </a:solidFill>
            </a:endParaRPr>
          </a:p>
          <a:p>
            <a:pPr indent="-317500" lvl="1" marL="914400" rtl="0" algn="l">
              <a:spcBef>
                <a:spcPts val="0"/>
              </a:spcBef>
              <a:spcAft>
                <a:spcPts val="0"/>
              </a:spcAft>
              <a:buClr>
                <a:schemeClr val="lt1"/>
              </a:buClr>
              <a:buSzPts val="1400"/>
              <a:buChar char="-"/>
            </a:pPr>
            <a:r>
              <a:rPr lang="en">
                <a:solidFill>
                  <a:schemeClr val="lt1"/>
                </a:solidFill>
              </a:rPr>
              <a:t>Enclosure</a:t>
            </a:r>
            <a:endParaRPr>
              <a:solidFill>
                <a:schemeClr val="lt1"/>
              </a:solidFill>
            </a:endParaRPr>
          </a:p>
          <a:p>
            <a:pPr indent="0" lvl="0" marL="0" rtl="0" algn="l">
              <a:spcBef>
                <a:spcPts val="0"/>
              </a:spcBef>
              <a:spcAft>
                <a:spcPts val="0"/>
              </a:spcAft>
              <a:buClr>
                <a:schemeClr val="dk1"/>
              </a:buClr>
              <a:buSzPts val="1100"/>
              <a:buFont typeface="Arial"/>
              <a:buNone/>
            </a:pPr>
            <a:r>
              <a:t/>
            </a:r>
            <a:endParaRPr>
              <a:solidFill>
                <a:schemeClr val="lt1"/>
              </a:solidFill>
            </a:endParaRPr>
          </a:p>
          <a:p>
            <a:pPr indent="-317500" lvl="0" marL="457200" rtl="0" algn="l">
              <a:spcBef>
                <a:spcPts val="0"/>
              </a:spcBef>
              <a:spcAft>
                <a:spcPts val="0"/>
              </a:spcAft>
              <a:buClr>
                <a:schemeClr val="lt1"/>
              </a:buClr>
              <a:buSzPts val="1400"/>
              <a:buChar char="-"/>
            </a:pPr>
            <a:r>
              <a:rPr lang="en">
                <a:solidFill>
                  <a:schemeClr val="lt1"/>
                </a:solidFill>
              </a:rPr>
              <a:t>Smaller Form factor</a:t>
            </a:r>
            <a:endParaRPr>
              <a:solidFill>
                <a:schemeClr val="lt1"/>
              </a:solidFill>
            </a:endParaRPr>
          </a:p>
          <a:p>
            <a:pPr indent="-317500" lvl="1" marL="914400" rtl="0" algn="l">
              <a:spcBef>
                <a:spcPts val="0"/>
              </a:spcBef>
              <a:spcAft>
                <a:spcPts val="0"/>
              </a:spcAft>
              <a:buClr>
                <a:schemeClr val="lt1"/>
              </a:buClr>
              <a:buSzPts val="1400"/>
              <a:buChar char="-"/>
            </a:pPr>
            <a:r>
              <a:rPr lang="en">
                <a:solidFill>
                  <a:schemeClr val="lt1"/>
                </a:solidFill>
              </a:rPr>
              <a:t>Easier mounting</a:t>
            </a:r>
            <a:endParaRPr>
              <a:solidFill>
                <a:schemeClr val="lt1"/>
              </a:solidFill>
            </a:endParaRPr>
          </a:p>
          <a:p>
            <a:pPr indent="-317500" lvl="1" marL="914400" rtl="0" algn="l">
              <a:spcBef>
                <a:spcPts val="0"/>
              </a:spcBef>
              <a:spcAft>
                <a:spcPts val="0"/>
              </a:spcAft>
              <a:buClr>
                <a:schemeClr val="lt1"/>
              </a:buClr>
              <a:buSzPts val="1400"/>
              <a:buChar char="-"/>
            </a:pPr>
            <a:r>
              <a:rPr lang="en">
                <a:solidFill>
                  <a:schemeClr val="lt1"/>
                </a:solidFill>
              </a:rPr>
              <a:t>Wind resistance</a:t>
            </a:r>
            <a:endParaRPr>
              <a:solidFill>
                <a:schemeClr val="lt1"/>
              </a:solidFill>
            </a:endParaRPr>
          </a:p>
          <a:p>
            <a:pPr indent="0" lvl="0" marL="0" rtl="0" algn="l">
              <a:spcBef>
                <a:spcPts val="0"/>
              </a:spcBef>
              <a:spcAft>
                <a:spcPts val="0"/>
              </a:spcAft>
              <a:buClr>
                <a:schemeClr val="dk1"/>
              </a:buClr>
              <a:buSzPts val="1100"/>
              <a:buFont typeface="Arial"/>
              <a:buNone/>
            </a:pPr>
            <a:r>
              <a:t/>
            </a:r>
            <a:endParaRPr>
              <a:solidFill>
                <a:schemeClr val="lt1"/>
              </a:solidFill>
            </a:endParaRPr>
          </a:p>
          <a:p>
            <a:pPr indent="-317500" lvl="0" marL="457200" rtl="0" algn="l">
              <a:spcBef>
                <a:spcPts val="0"/>
              </a:spcBef>
              <a:spcAft>
                <a:spcPts val="0"/>
              </a:spcAft>
              <a:buClr>
                <a:schemeClr val="lt1"/>
              </a:buClr>
              <a:buSzPts val="1400"/>
              <a:buChar char="-"/>
            </a:pPr>
            <a:r>
              <a:rPr lang="en">
                <a:solidFill>
                  <a:schemeClr val="lt1"/>
                </a:solidFill>
              </a:rPr>
              <a:t>Smarter algorithm to throw out outliers</a:t>
            </a:r>
            <a:endParaRPr>
              <a:solidFill>
                <a:schemeClr val="lt1"/>
              </a:solidFill>
            </a:endParaRPr>
          </a:p>
          <a:p>
            <a:pPr indent="-317500" lvl="1" marL="914400" rtl="0" algn="l">
              <a:spcBef>
                <a:spcPts val="0"/>
              </a:spcBef>
              <a:spcAft>
                <a:spcPts val="0"/>
              </a:spcAft>
              <a:buClr>
                <a:schemeClr val="lt1"/>
              </a:buClr>
              <a:buSzPts val="1400"/>
              <a:buChar char="-"/>
            </a:pPr>
            <a:r>
              <a:rPr lang="en">
                <a:solidFill>
                  <a:schemeClr val="lt1"/>
                </a:solidFill>
              </a:rPr>
              <a:t>Remove sensor error</a:t>
            </a:r>
            <a:endParaRPr>
              <a:solidFill>
                <a:schemeClr val="lt1"/>
              </a:solidFill>
            </a:endParaRPr>
          </a:p>
          <a:p>
            <a:pPr indent="0" lvl="0" marL="0" rtl="0" algn="l">
              <a:spcBef>
                <a:spcPts val="0"/>
              </a:spcBef>
              <a:spcAft>
                <a:spcPts val="0"/>
              </a:spcAft>
              <a:buClr>
                <a:schemeClr val="dk1"/>
              </a:buClr>
              <a:buSzPts val="1100"/>
              <a:buFont typeface="Arial"/>
              <a:buNone/>
            </a:pPr>
            <a:r>
              <a:t/>
            </a:r>
            <a:endParaRPr>
              <a:solidFill>
                <a:schemeClr val="lt1"/>
              </a:solidFill>
            </a:endParaRPr>
          </a:p>
          <a:p>
            <a:pPr indent="-317500" lvl="0" marL="457200" rtl="0" algn="l">
              <a:spcBef>
                <a:spcPts val="0"/>
              </a:spcBef>
              <a:spcAft>
                <a:spcPts val="0"/>
              </a:spcAft>
              <a:buClr>
                <a:schemeClr val="lt1"/>
              </a:buClr>
              <a:buSzPts val="1400"/>
              <a:buChar char="-"/>
            </a:pPr>
            <a:r>
              <a:rPr lang="en">
                <a:solidFill>
                  <a:schemeClr val="lt1"/>
                </a:solidFill>
              </a:rPr>
              <a:t>Power switches</a:t>
            </a:r>
            <a:endParaRPr>
              <a:solidFill>
                <a:schemeClr val="lt1"/>
              </a:solidFill>
            </a:endParaRPr>
          </a:p>
          <a:p>
            <a:pPr indent="-317500" lvl="1" marL="914400" rtl="0" algn="l">
              <a:spcBef>
                <a:spcPts val="0"/>
              </a:spcBef>
              <a:spcAft>
                <a:spcPts val="0"/>
              </a:spcAft>
              <a:buClr>
                <a:schemeClr val="lt1"/>
              </a:buClr>
              <a:buSzPts val="1400"/>
              <a:buChar char="-"/>
            </a:pPr>
            <a:r>
              <a:rPr lang="en">
                <a:solidFill>
                  <a:schemeClr val="lt1"/>
                </a:solidFill>
              </a:rPr>
              <a:t>Convenience</a:t>
            </a:r>
            <a:endParaRPr>
              <a:solidFill>
                <a:schemeClr val="lt1"/>
              </a:solidFill>
            </a:endParaRPr>
          </a:p>
          <a:p>
            <a:pPr indent="-317500" lvl="1" marL="914400" rtl="0" algn="l">
              <a:spcBef>
                <a:spcPts val="0"/>
              </a:spcBef>
              <a:spcAft>
                <a:spcPts val="0"/>
              </a:spcAft>
              <a:buClr>
                <a:schemeClr val="lt1"/>
              </a:buClr>
              <a:buSzPts val="1400"/>
              <a:buChar char="-"/>
            </a:pPr>
            <a:r>
              <a:rPr lang="en">
                <a:solidFill>
                  <a:schemeClr val="lt1"/>
                </a:solidFill>
              </a:rPr>
              <a:t>Safety</a:t>
            </a:r>
            <a:endParaRPr>
              <a:solidFill>
                <a:schemeClr val="lt1"/>
              </a:solidFill>
            </a:endParaRPr>
          </a:p>
          <a:p>
            <a:pPr indent="0" lvl="0" marL="0" marR="0" rtl="0" algn="l">
              <a:lnSpc>
                <a:spcPct val="100000"/>
              </a:lnSpc>
              <a:spcBef>
                <a:spcPts val="0"/>
              </a:spcBef>
              <a:spcAft>
                <a:spcPts val="0"/>
              </a:spcAft>
              <a:buClr>
                <a:srgbClr val="000000"/>
              </a:buClr>
              <a:buSzPts val="1400"/>
              <a:buFont typeface="Arial"/>
              <a:buNone/>
            </a:pPr>
            <a:r>
              <a:t/>
            </a:r>
            <a:endParaRPr>
              <a:solidFill>
                <a:schemeClr val="lt1"/>
              </a:solidFill>
            </a:endParaRPr>
          </a:p>
        </p:txBody>
      </p:sp>
      <p:pic>
        <p:nvPicPr>
          <p:cNvPr descr="A close up of a logo&#10;&#10;Description automatically generated" id="481" name="Google Shape;481;p38"/>
          <p:cNvPicPr preferRelativeResize="0"/>
          <p:nvPr/>
        </p:nvPicPr>
        <p:blipFill rotWithShape="1">
          <a:blip r:embed="rId3">
            <a:alphaModFix/>
          </a:blip>
          <a:srcRect b="0" l="0" r="0" t="0"/>
          <a:stretch/>
        </p:blipFill>
        <p:spPr>
          <a:xfrm>
            <a:off x="8665657" y="176782"/>
            <a:ext cx="208430" cy="301066"/>
          </a:xfrm>
          <a:prstGeom prst="rect">
            <a:avLst/>
          </a:prstGeom>
          <a:noFill/>
          <a:ln>
            <a:noFill/>
          </a:ln>
        </p:spPr>
      </p:pic>
      <p:sp>
        <p:nvSpPr>
          <p:cNvPr id="482" name="Google Shape;482;p38"/>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483" name="Google Shape;483;p38"/>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pic>
        <p:nvPicPr>
          <p:cNvPr id="484" name="Google Shape;484;p38"/>
          <p:cNvPicPr preferRelativeResize="0"/>
          <p:nvPr/>
        </p:nvPicPr>
        <p:blipFill>
          <a:blip r:embed="rId4">
            <a:alphaModFix/>
          </a:blip>
          <a:stretch>
            <a:fillRect/>
          </a:stretch>
        </p:blipFill>
        <p:spPr>
          <a:xfrm>
            <a:off x="7506975" y="1847507"/>
            <a:ext cx="1448499" cy="1448499"/>
          </a:xfrm>
          <a:prstGeom prst="rect">
            <a:avLst/>
          </a:prstGeom>
          <a:noFill/>
          <a:ln>
            <a:noFill/>
          </a:ln>
        </p:spPr>
      </p:pic>
      <p:pic>
        <p:nvPicPr>
          <p:cNvPr id="485" name="Google Shape;485;p38"/>
          <p:cNvPicPr preferRelativeResize="0"/>
          <p:nvPr/>
        </p:nvPicPr>
        <p:blipFill>
          <a:blip r:embed="rId5">
            <a:alphaModFix/>
          </a:blip>
          <a:stretch>
            <a:fillRect/>
          </a:stretch>
        </p:blipFill>
        <p:spPr>
          <a:xfrm>
            <a:off x="4975625" y="821825"/>
            <a:ext cx="2367275" cy="2919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39"/>
          <p:cNvSpPr/>
          <p:nvPr/>
        </p:nvSpPr>
        <p:spPr>
          <a:xfrm flipH="1" rot="10800000">
            <a:off x="0" y="26696"/>
            <a:ext cx="9144000" cy="51492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491" name="Google Shape;491;p39"/>
          <p:cNvPicPr preferRelativeResize="0"/>
          <p:nvPr/>
        </p:nvPicPr>
        <p:blipFill rotWithShape="1">
          <a:blip r:embed="rId3">
            <a:alphaModFix/>
          </a:blip>
          <a:srcRect b="0" l="0" r="0" t="0"/>
          <a:stretch/>
        </p:blipFill>
        <p:spPr>
          <a:xfrm>
            <a:off x="8665657" y="176782"/>
            <a:ext cx="208430" cy="301066"/>
          </a:xfrm>
          <a:prstGeom prst="rect">
            <a:avLst/>
          </a:prstGeom>
          <a:noFill/>
          <a:ln>
            <a:noFill/>
          </a:ln>
        </p:spPr>
      </p:pic>
      <p:sp>
        <p:nvSpPr>
          <p:cNvPr id="492" name="Google Shape;492;p39"/>
          <p:cNvSpPr txBox="1"/>
          <p:nvPr/>
        </p:nvSpPr>
        <p:spPr>
          <a:xfrm>
            <a:off x="1470750" y="2059352"/>
            <a:ext cx="6202500" cy="1083900"/>
          </a:xfrm>
          <a:prstGeom prst="rect">
            <a:avLst/>
          </a:prstGeom>
          <a:noFill/>
          <a:ln cap="flat" cmpd="sng" w="9525">
            <a:solidFill>
              <a:schemeClr val="accent2"/>
            </a:solidFill>
            <a:prstDash val="solid"/>
            <a:round/>
            <a:headEnd len="sm" w="sm" type="none"/>
            <a:tailEnd len="sm" w="sm" type="none"/>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rPr b="1" lang="en" sz="4000">
                <a:solidFill>
                  <a:schemeClr val="lt1"/>
                </a:solidFill>
              </a:rPr>
              <a:t>T</a:t>
            </a:r>
            <a:r>
              <a:rPr b="1" i="0" lang="en" sz="4000" u="none" cap="none" strike="noStrike">
                <a:solidFill>
                  <a:schemeClr val="lt1"/>
                </a:solidFill>
                <a:latin typeface="Arial"/>
                <a:ea typeface="Arial"/>
                <a:cs typeface="Arial"/>
                <a:sym typeface="Arial"/>
              </a:rPr>
              <a:t>hank You</a:t>
            </a:r>
            <a:r>
              <a:rPr b="1" lang="en" sz="4000">
                <a:solidFill>
                  <a:schemeClr val="lt1"/>
                </a:solidFill>
              </a:rPr>
              <a:t>!</a:t>
            </a:r>
            <a:endParaRPr b="1" sz="4000">
              <a:solidFill>
                <a:schemeClr val="lt1"/>
              </a:solidFill>
            </a:endParaRPr>
          </a:p>
          <a:p>
            <a:pPr indent="0" lvl="0" marL="0" marR="0" rtl="0" algn="ctr">
              <a:lnSpc>
                <a:spcPct val="100000"/>
              </a:lnSpc>
              <a:spcBef>
                <a:spcPts val="0"/>
              </a:spcBef>
              <a:spcAft>
                <a:spcPts val="0"/>
              </a:spcAft>
              <a:buNone/>
            </a:pPr>
            <a:r>
              <a:t/>
            </a:r>
            <a:endParaRPr b="1" sz="4000">
              <a:solidFill>
                <a:schemeClr val="lt1"/>
              </a:solidFill>
            </a:endParaRPr>
          </a:p>
          <a:p>
            <a:pPr indent="0" lvl="0" marL="0" marR="0" rtl="0" algn="ctr">
              <a:lnSpc>
                <a:spcPct val="100000"/>
              </a:lnSpc>
              <a:spcBef>
                <a:spcPts val="0"/>
              </a:spcBef>
              <a:spcAft>
                <a:spcPts val="0"/>
              </a:spcAft>
              <a:buNone/>
            </a:pPr>
            <a:r>
              <a:t/>
            </a:r>
            <a:endParaRPr b="1" sz="4000">
              <a:solidFill>
                <a:schemeClr val="lt1"/>
              </a:solidFill>
            </a:endParaRPr>
          </a:p>
          <a:p>
            <a:pPr indent="0" lvl="0" marL="0" marR="0" rtl="0" algn="ctr">
              <a:lnSpc>
                <a:spcPct val="100000"/>
              </a:lnSpc>
              <a:spcBef>
                <a:spcPts val="0"/>
              </a:spcBef>
              <a:spcAft>
                <a:spcPts val="0"/>
              </a:spcAft>
              <a:buNone/>
            </a:pPr>
            <a:r>
              <a:t/>
            </a:r>
            <a:endParaRPr sz="1100"/>
          </a:p>
          <a:p>
            <a:pPr indent="0" lvl="0" marL="0" marR="0" rtl="0" algn="ctr">
              <a:lnSpc>
                <a:spcPct val="100000"/>
              </a:lnSpc>
              <a:spcBef>
                <a:spcPts val="0"/>
              </a:spcBef>
              <a:spcAft>
                <a:spcPts val="0"/>
              </a:spcAft>
              <a:buNone/>
            </a:pPr>
            <a:r>
              <a:t/>
            </a:r>
            <a:endParaRPr sz="1100"/>
          </a:p>
          <a:p>
            <a:pPr indent="0" lvl="0" marL="0" marR="0" rtl="0" algn="l">
              <a:lnSpc>
                <a:spcPct val="100000"/>
              </a:lnSpc>
              <a:spcBef>
                <a:spcPts val="0"/>
              </a:spcBef>
              <a:spcAft>
                <a:spcPts val="0"/>
              </a:spcAft>
              <a:buNone/>
            </a:pPr>
            <a:r>
              <a:t/>
            </a:r>
            <a:endParaRPr b="1" i="0" sz="1400" u="none" cap="none" strike="noStrike">
              <a:solidFill>
                <a:schemeClr val="lt1"/>
              </a:solidFill>
              <a:latin typeface="Arial"/>
              <a:ea typeface="Arial"/>
              <a:cs typeface="Arial"/>
              <a:sym typeface="Arial"/>
            </a:endParaRPr>
          </a:p>
        </p:txBody>
      </p:sp>
      <p:sp>
        <p:nvSpPr>
          <p:cNvPr id="493" name="Google Shape;493;p39"/>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494" name="Google Shape;494;p39"/>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18"/>
          <p:cNvSpPr txBox="1"/>
          <p:nvPr>
            <p:ph idx="1" type="body"/>
          </p:nvPr>
        </p:nvSpPr>
        <p:spPr>
          <a:xfrm>
            <a:off x="391970" y="363250"/>
            <a:ext cx="8273700" cy="36867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2300"/>
              <a:buNone/>
            </a:pPr>
            <a:r>
              <a:t/>
            </a:r>
            <a:endParaRPr b="1" sz="2000">
              <a:solidFill>
                <a:srgbClr val="E84B36"/>
              </a:solidFill>
              <a:latin typeface="Arial"/>
              <a:ea typeface="Arial"/>
              <a:cs typeface="Arial"/>
              <a:sym typeface="Arial"/>
            </a:endParaRPr>
          </a:p>
          <a:p>
            <a:pPr indent="0" lvl="0" marL="0" rtl="0" algn="l">
              <a:lnSpc>
                <a:spcPct val="100000"/>
              </a:lnSpc>
              <a:spcBef>
                <a:spcPts val="0"/>
              </a:spcBef>
              <a:spcAft>
                <a:spcPts val="0"/>
              </a:spcAft>
              <a:buSzPts val="1500"/>
              <a:buNone/>
            </a:pPr>
            <a:r>
              <a:t/>
            </a:r>
            <a:endParaRPr sz="1400">
              <a:solidFill>
                <a:schemeClr val="dk1"/>
              </a:solidFill>
              <a:latin typeface="Arial"/>
              <a:ea typeface="Arial"/>
              <a:cs typeface="Arial"/>
              <a:sym typeface="Arial"/>
            </a:endParaRPr>
          </a:p>
          <a:p>
            <a:pPr indent="-317500" lvl="0" marL="457200" rtl="0" algn="l">
              <a:lnSpc>
                <a:spcPct val="100000"/>
              </a:lnSpc>
              <a:spcBef>
                <a:spcPts val="0"/>
              </a:spcBef>
              <a:spcAft>
                <a:spcPts val="0"/>
              </a:spcAft>
              <a:buSzPts val="1400"/>
              <a:buFont typeface="Arial"/>
              <a:buChar char="-"/>
            </a:pPr>
            <a:r>
              <a:rPr lang="en" sz="1400">
                <a:latin typeface="Arial"/>
                <a:ea typeface="Arial"/>
                <a:cs typeface="Arial"/>
                <a:sym typeface="Arial"/>
              </a:rPr>
              <a:t>4 proximity “sensor modules” on each corner of the car</a:t>
            </a:r>
            <a:endParaRPr sz="1400">
              <a:latin typeface="Arial"/>
              <a:ea typeface="Arial"/>
              <a:cs typeface="Arial"/>
              <a:sym typeface="Arial"/>
            </a:endParaRPr>
          </a:p>
          <a:p>
            <a:pPr indent="0" lvl="0" marL="457200" rtl="0" algn="l">
              <a:lnSpc>
                <a:spcPct val="100000"/>
              </a:lnSpc>
              <a:spcBef>
                <a:spcPts val="0"/>
              </a:spcBef>
              <a:spcAft>
                <a:spcPts val="0"/>
              </a:spcAft>
              <a:buNone/>
            </a:pPr>
            <a:r>
              <a:t/>
            </a:r>
            <a:endParaRPr sz="1400">
              <a:latin typeface="Arial"/>
              <a:ea typeface="Arial"/>
              <a:cs typeface="Arial"/>
              <a:sym typeface="Arial"/>
            </a:endParaRPr>
          </a:p>
          <a:p>
            <a:pPr indent="-317500" lvl="0" marL="457200" rtl="0" algn="l">
              <a:lnSpc>
                <a:spcPct val="100000"/>
              </a:lnSpc>
              <a:spcBef>
                <a:spcPts val="0"/>
              </a:spcBef>
              <a:spcAft>
                <a:spcPts val="0"/>
              </a:spcAft>
              <a:buSzPts val="1400"/>
              <a:buFont typeface="Arial"/>
              <a:buChar char="-"/>
            </a:pPr>
            <a:r>
              <a:rPr lang="en" sz="1400">
                <a:latin typeface="Arial"/>
                <a:ea typeface="Arial"/>
                <a:cs typeface="Arial"/>
                <a:sym typeface="Arial"/>
              </a:rPr>
              <a:t>receiver placed inside the car </a:t>
            </a:r>
            <a:endParaRPr sz="1400">
              <a:latin typeface="Arial"/>
              <a:ea typeface="Arial"/>
              <a:cs typeface="Arial"/>
              <a:sym typeface="Arial"/>
            </a:endParaRPr>
          </a:p>
          <a:p>
            <a:pPr indent="0" lvl="0" marL="457200" rtl="0" algn="l">
              <a:lnSpc>
                <a:spcPct val="100000"/>
              </a:lnSpc>
              <a:spcBef>
                <a:spcPts val="0"/>
              </a:spcBef>
              <a:spcAft>
                <a:spcPts val="0"/>
              </a:spcAft>
              <a:buNone/>
            </a:pPr>
            <a:r>
              <a:t/>
            </a:r>
            <a:endParaRPr sz="1400">
              <a:latin typeface="Arial"/>
              <a:ea typeface="Arial"/>
              <a:cs typeface="Arial"/>
              <a:sym typeface="Arial"/>
            </a:endParaRPr>
          </a:p>
          <a:p>
            <a:pPr indent="-317500" lvl="0" marL="457200" rtl="0" algn="l">
              <a:lnSpc>
                <a:spcPct val="100000"/>
              </a:lnSpc>
              <a:spcBef>
                <a:spcPts val="0"/>
              </a:spcBef>
              <a:spcAft>
                <a:spcPts val="0"/>
              </a:spcAft>
              <a:buSzPts val="1400"/>
              <a:buFont typeface="Arial"/>
              <a:buChar char="-"/>
            </a:pPr>
            <a:r>
              <a:rPr lang="en" sz="1400">
                <a:latin typeface="Arial"/>
                <a:ea typeface="Arial"/>
                <a:cs typeface="Arial"/>
                <a:sym typeface="Arial"/>
              </a:rPr>
              <a:t>communicate through radio frequency</a:t>
            </a:r>
            <a:endParaRPr sz="1400">
              <a:latin typeface="Arial"/>
              <a:ea typeface="Arial"/>
              <a:cs typeface="Arial"/>
              <a:sym typeface="Arial"/>
            </a:endParaRPr>
          </a:p>
          <a:p>
            <a:pPr indent="0" lvl="0" marL="457200" rtl="0" algn="l">
              <a:lnSpc>
                <a:spcPct val="100000"/>
              </a:lnSpc>
              <a:spcBef>
                <a:spcPts val="0"/>
              </a:spcBef>
              <a:spcAft>
                <a:spcPts val="0"/>
              </a:spcAft>
              <a:buNone/>
            </a:pPr>
            <a:r>
              <a:t/>
            </a:r>
            <a:endParaRPr sz="1400">
              <a:latin typeface="Arial"/>
              <a:ea typeface="Arial"/>
              <a:cs typeface="Arial"/>
              <a:sym typeface="Arial"/>
            </a:endParaRPr>
          </a:p>
          <a:p>
            <a:pPr indent="-317500" lvl="0" marL="457200" rtl="0" algn="l">
              <a:lnSpc>
                <a:spcPct val="100000"/>
              </a:lnSpc>
              <a:spcBef>
                <a:spcPts val="0"/>
              </a:spcBef>
              <a:spcAft>
                <a:spcPts val="0"/>
              </a:spcAft>
              <a:buSzPts val="1400"/>
              <a:buFont typeface="Arial"/>
              <a:buChar char="-"/>
            </a:pPr>
            <a:r>
              <a:rPr lang="en" sz="1400">
                <a:latin typeface="Arial"/>
                <a:ea typeface="Arial"/>
                <a:cs typeface="Arial"/>
                <a:sym typeface="Arial"/>
              </a:rPr>
              <a:t>receiver itself will contain 4 lights, each corresponding to a sensor cluster</a:t>
            </a:r>
            <a:endParaRPr sz="1400">
              <a:latin typeface="Arial"/>
              <a:ea typeface="Arial"/>
              <a:cs typeface="Arial"/>
              <a:sym typeface="Arial"/>
            </a:endParaRPr>
          </a:p>
          <a:p>
            <a:pPr indent="0" lvl="0" marL="457200" rtl="0" algn="l">
              <a:lnSpc>
                <a:spcPct val="100000"/>
              </a:lnSpc>
              <a:spcBef>
                <a:spcPts val="0"/>
              </a:spcBef>
              <a:spcAft>
                <a:spcPts val="0"/>
              </a:spcAft>
              <a:buNone/>
            </a:pPr>
            <a:r>
              <a:t/>
            </a:r>
            <a:endParaRPr sz="1400">
              <a:latin typeface="Arial"/>
              <a:ea typeface="Arial"/>
              <a:cs typeface="Arial"/>
              <a:sym typeface="Arial"/>
            </a:endParaRPr>
          </a:p>
          <a:p>
            <a:pPr indent="-317500" lvl="0" marL="457200" rtl="0" algn="l">
              <a:lnSpc>
                <a:spcPct val="100000"/>
              </a:lnSpc>
              <a:spcBef>
                <a:spcPts val="0"/>
              </a:spcBef>
              <a:spcAft>
                <a:spcPts val="0"/>
              </a:spcAft>
              <a:buSzPts val="1400"/>
              <a:buFont typeface="Arial"/>
              <a:buChar char="-"/>
            </a:pPr>
            <a:r>
              <a:rPr lang="en" sz="1400">
                <a:latin typeface="Arial"/>
                <a:ea typeface="Arial"/>
                <a:cs typeface="Arial"/>
                <a:sym typeface="Arial"/>
              </a:rPr>
              <a:t>produces an auditory cue (small “beeps”) </a:t>
            </a:r>
            <a:endParaRPr sz="1400">
              <a:latin typeface="Arial"/>
              <a:ea typeface="Arial"/>
              <a:cs typeface="Arial"/>
              <a:sym typeface="Arial"/>
            </a:endParaRPr>
          </a:p>
          <a:p>
            <a:pPr indent="-317500" lvl="1" marL="914400" rtl="0" algn="l">
              <a:lnSpc>
                <a:spcPct val="100000"/>
              </a:lnSpc>
              <a:spcBef>
                <a:spcPts val="0"/>
              </a:spcBef>
              <a:spcAft>
                <a:spcPts val="0"/>
              </a:spcAft>
              <a:buSzPts val="1400"/>
              <a:buFont typeface="Arial"/>
              <a:buChar char="-"/>
            </a:pPr>
            <a:r>
              <a:rPr lang="en" sz="1400">
                <a:latin typeface="Arial"/>
                <a:ea typeface="Arial"/>
                <a:cs typeface="Arial"/>
                <a:sym typeface="Arial"/>
              </a:rPr>
              <a:t>closer to an obstacle, the faster the frequency of the beeps</a:t>
            </a:r>
            <a:endParaRPr sz="1400">
              <a:latin typeface="Arial"/>
              <a:ea typeface="Arial"/>
              <a:cs typeface="Arial"/>
              <a:sym typeface="Arial"/>
            </a:endParaRPr>
          </a:p>
          <a:p>
            <a:pPr indent="0" lvl="0" marL="0" rtl="0" algn="l">
              <a:lnSpc>
                <a:spcPct val="100000"/>
              </a:lnSpc>
              <a:spcBef>
                <a:spcPts val="0"/>
              </a:spcBef>
              <a:spcAft>
                <a:spcPts val="0"/>
              </a:spcAft>
              <a:buSzPts val="1500"/>
              <a:buNone/>
            </a:pPr>
            <a:r>
              <a:t/>
            </a:r>
            <a:endParaRPr sz="1400">
              <a:solidFill>
                <a:schemeClr val="dk1"/>
              </a:solidFill>
              <a:latin typeface="Arial"/>
              <a:ea typeface="Arial"/>
              <a:cs typeface="Arial"/>
              <a:sym typeface="Arial"/>
            </a:endParaRPr>
          </a:p>
          <a:p>
            <a:pPr indent="0" lvl="0" marL="0" rtl="0" algn="l">
              <a:lnSpc>
                <a:spcPct val="100000"/>
              </a:lnSpc>
              <a:spcBef>
                <a:spcPts val="0"/>
              </a:spcBef>
              <a:spcAft>
                <a:spcPts val="0"/>
              </a:spcAft>
              <a:buSzPts val="2300"/>
              <a:buNone/>
            </a:pPr>
            <a:r>
              <a:t/>
            </a:r>
            <a:endParaRPr b="1" sz="1400">
              <a:solidFill>
                <a:schemeClr val="dk1"/>
              </a:solidFill>
              <a:latin typeface="Arial"/>
              <a:ea typeface="Arial"/>
              <a:cs typeface="Arial"/>
              <a:sym typeface="Arial"/>
            </a:endParaRPr>
          </a:p>
        </p:txBody>
      </p:sp>
      <p:sp>
        <p:nvSpPr>
          <p:cNvPr id="227" name="Google Shape;227;p18"/>
          <p:cNvSpPr/>
          <p:nvPr/>
        </p:nvSpPr>
        <p:spPr>
          <a:xfrm flipH="1" rot="10800000">
            <a:off x="0" y="4827900"/>
            <a:ext cx="9144000" cy="31560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28" name="Google Shape;228;p18"/>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229" name="Google Shape;229;p18"/>
          <p:cNvSpPr/>
          <p:nvPr/>
        </p:nvSpPr>
        <p:spPr>
          <a:xfrm flipH="1" rot="10800000">
            <a:off x="0" y="-5608"/>
            <a:ext cx="9144000" cy="6510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230" name="Google Shape;230;p18"/>
          <p:cNvPicPr preferRelativeResize="0"/>
          <p:nvPr/>
        </p:nvPicPr>
        <p:blipFill rotWithShape="1">
          <a:blip r:embed="rId3">
            <a:alphaModFix/>
          </a:blip>
          <a:srcRect b="0" l="0" r="0" t="0"/>
          <a:stretch/>
        </p:blipFill>
        <p:spPr>
          <a:xfrm>
            <a:off x="8665657" y="171010"/>
            <a:ext cx="208430" cy="301066"/>
          </a:xfrm>
          <a:prstGeom prst="rect">
            <a:avLst/>
          </a:prstGeom>
          <a:noFill/>
          <a:ln>
            <a:noFill/>
          </a:ln>
        </p:spPr>
      </p:pic>
      <p:sp>
        <p:nvSpPr>
          <p:cNvPr id="231" name="Google Shape;231;p18"/>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Our Solution</a:t>
            </a:r>
            <a:endParaRPr b="0" i="0" sz="1800" u="none" cap="none" strike="noStrike">
              <a:solidFill>
                <a:schemeClr val="lt1"/>
              </a:solidFill>
              <a:latin typeface="Arial"/>
              <a:ea typeface="Arial"/>
              <a:cs typeface="Arial"/>
              <a:sym typeface="Arial"/>
            </a:endParaRPr>
          </a:p>
        </p:txBody>
      </p:sp>
      <p:sp>
        <p:nvSpPr>
          <p:cNvPr id="232" name="Google Shape;232;p18"/>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19"/>
          <p:cNvSpPr/>
          <p:nvPr/>
        </p:nvSpPr>
        <p:spPr>
          <a:xfrm flipH="1" rot="10800000">
            <a:off x="0" y="4827900"/>
            <a:ext cx="9144000" cy="31560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38" name="Google Shape;238;p19"/>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239" name="Google Shape;239;p19"/>
          <p:cNvSpPr/>
          <p:nvPr/>
        </p:nvSpPr>
        <p:spPr>
          <a:xfrm flipH="1" rot="10800000">
            <a:off x="0" y="-5608"/>
            <a:ext cx="9144000" cy="6510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240" name="Google Shape;240;p19"/>
          <p:cNvPicPr preferRelativeResize="0"/>
          <p:nvPr/>
        </p:nvPicPr>
        <p:blipFill rotWithShape="1">
          <a:blip r:embed="rId3">
            <a:alphaModFix/>
          </a:blip>
          <a:srcRect b="0" l="0" r="0" t="0"/>
          <a:stretch/>
        </p:blipFill>
        <p:spPr>
          <a:xfrm>
            <a:off x="8665657" y="171010"/>
            <a:ext cx="208430" cy="301066"/>
          </a:xfrm>
          <a:prstGeom prst="rect">
            <a:avLst/>
          </a:prstGeom>
          <a:noFill/>
          <a:ln>
            <a:noFill/>
          </a:ln>
        </p:spPr>
      </p:pic>
      <p:sp>
        <p:nvSpPr>
          <p:cNvPr id="241" name="Google Shape;241;p19"/>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Our Solution </a:t>
            </a:r>
            <a:endParaRPr b="0" i="0" sz="1800" u="none" cap="none" strike="noStrike">
              <a:solidFill>
                <a:schemeClr val="lt1"/>
              </a:solidFill>
              <a:latin typeface="Arial"/>
              <a:ea typeface="Arial"/>
              <a:cs typeface="Arial"/>
              <a:sym typeface="Arial"/>
            </a:endParaRPr>
          </a:p>
        </p:txBody>
      </p:sp>
      <p:sp>
        <p:nvSpPr>
          <p:cNvPr id="242" name="Google Shape;242;p19"/>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pic>
        <p:nvPicPr>
          <p:cNvPr id="243" name="Google Shape;243;p19"/>
          <p:cNvPicPr preferRelativeResize="0"/>
          <p:nvPr/>
        </p:nvPicPr>
        <p:blipFill>
          <a:blip r:embed="rId4">
            <a:alphaModFix/>
          </a:blip>
          <a:stretch>
            <a:fillRect/>
          </a:stretch>
        </p:blipFill>
        <p:spPr>
          <a:xfrm>
            <a:off x="6235725" y="797792"/>
            <a:ext cx="2908282" cy="3877709"/>
          </a:xfrm>
          <a:prstGeom prst="rect">
            <a:avLst/>
          </a:prstGeom>
          <a:noFill/>
          <a:ln>
            <a:noFill/>
          </a:ln>
        </p:spPr>
      </p:pic>
      <p:pic>
        <p:nvPicPr>
          <p:cNvPr id="244" name="Google Shape;244;p19"/>
          <p:cNvPicPr preferRelativeResize="0"/>
          <p:nvPr/>
        </p:nvPicPr>
        <p:blipFill>
          <a:blip r:embed="rId5">
            <a:alphaModFix/>
          </a:blip>
          <a:stretch>
            <a:fillRect/>
          </a:stretch>
        </p:blipFill>
        <p:spPr>
          <a:xfrm>
            <a:off x="3117857" y="797792"/>
            <a:ext cx="2908282" cy="3877709"/>
          </a:xfrm>
          <a:prstGeom prst="rect">
            <a:avLst/>
          </a:prstGeom>
          <a:noFill/>
          <a:ln>
            <a:noFill/>
          </a:ln>
        </p:spPr>
      </p:pic>
      <p:pic>
        <p:nvPicPr>
          <p:cNvPr id="245" name="Google Shape;245;p19"/>
          <p:cNvPicPr preferRelativeResize="0"/>
          <p:nvPr/>
        </p:nvPicPr>
        <p:blipFill>
          <a:blip r:embed="rId6">
            <a:alphaModFix/>
          </a:blip>
          <a:stretch>
            <a:fillRect/>
          </a:stretch>
        </p:blipFill>
        <p:spPr>
          <a:xfrm>
            <a:off x="0" y="797800"/>
            <a:ext cx="2908274" cy="3877699"/>
          </a:xfrm>
          <a:prstGeom prst="rect">
            <a:avLst/>
          </a:prstGeom>
          <a:noFill/>
          <a:ln>
            <a:noFill/>
          </a:ln>
        </p:spPr>
      </p:pic>
      <p:sp>
        <p:nvSpPr>
          <p:cNvPr id="246" name="Google Shape;246;p19"/>
          <p:cNvSpPr/>
          <p:nvPr/>
        </p:nvSpPr>
        <p:spPr>
          <a:xfrm>
            <a:off x="1178575" y="3181025"/>
            <a:ext cx="831900" cy="375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47" name="Google Shape;247;p19"/>
          <p:cNvSpPr/>
          <p:nvPr/>
        </p:nvSpPr>
        <p:spPr>
          <a:xfrm>
            <a:off x="7402163" y="2181525"/>
            <a:ext cx="575400" cy="301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20"/>
          <p:cNvSpPr txBox="1"/>
          <p:nvPr/>
        </p:nvSpPr>
        <p:spPr>
          <a:xfrm>
            <a:off x="3411313" y="2342919"/>
            <a:ext cx="23214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A5A5A5"/>
                </a:solidFill>
                <a:latin typeface="Arial"/>
                <a:ea typeface="Arial"/>
                <a:cs typeface="Arial"/>
                <a:sym typeface="Arial"/>
              </a:rPr>
              <a:t>CHART / GRAPH</a:t>
            </a:r>
            <a:endParaRPr b="0" i="0" sz="1100" u="none" cap="none" strike="noStrike">
              <a:solidFill>
                <a:srgbClr val="000000"/>
              </a:solidFill>
              <a:latin typeface="Arial"/>
              <a:ea typeface="Arial"/>
              <a:cs typeface="Arial"/>
              <a:sym typeface="Arial"/>
            </a:endParaRPr>
          </a:p>
        </p:txBody>
      </p:sp>
      <p:sp>
        <p:nvSpPr>
          <p:cNvPr id="253" name="Google Shape;253;p20"/>
          <p:cNvSpPr/>
          <p:nvPr/>
        </p:nvSpPr>
        <p:spPr>
          <a:xfrm flipH="1" rot="10800000">
            <a:off x="0" y="4827900"/>
            <a:ext cx="9144000" cy="31560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54" name="Google Shape;254;p20"/>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255" name="Google Shape;255;p20"/>
          <p:cNvSpPr/>
          <p:nvPr/>
        </p:nvSpPr>
        <p:spPr>
          <a:xfrm flipH="1" rot="10800000">
            <a:off x="0" y="-5608"/>
            <a:ext cx="9144000" cy="6510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256" name="Google Shape;256;p20"/>
          <p:cNvPicPr preferRelativeResize="0"/>
          <p:nvPr/>
        </p:nvPicPr>
        <p:blipFill rotWithShape="1">
          <a:blip r:embed="rId3">
            <a:alphaModFix/>
          </a:blip>
          <a:srcRect b="0" l="0" r="0" t="0"/>
          <a:stretch/>
        </p:blipFill>
        <p:spPr>
          <a:xfrm>
            <a:off x="8665657" y="171010"/>
            <a:ext cx="208430" cy="301066"/>
          </a:xfrm>
          <a:prstGeom prst="rect">
            <a:avLst/>
          </a:prstGeom>
          <a:noFill/>
          <a:ln>
            <a:noFill/>
          </a:ln>
        </p:spPr>
      </p:pic>
      <p:sp>
        <p:nvSpPr>
          <p:cNvPr id="257" name="Google Shape;257;p20"/>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The Idea</a:t>
            </a:r>
            <a:endParaRPr b="0" i="0" sz="1800" u="none" cap="none" strike="noStrike">
              <a:solidFill>
                <a:schemeClr val="lt1"/>
              </a:solidFill>
              <a:latin typeface="Arial"/>
              <a:ea typeface="Arial"/>
              <a:cs typeface="Arial"/>
              <a:sym typeface="Arial"/>
            </a:endParaRPr>
          </a:p>
        </p:txBody>
      </p:sp>
      <p:sp>
        <p:nvSpPr>
          <p:cNvPr id="258" name="Google Shape;258;p20"/>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pic>
        <p:nvPicPr>
          <p:cNvPr id="259" name="Google Shape;259;p20"/>
          <p:cNvPicPr preferRelativeResize="0"/>
          <p:nvPr/>
        </p:nvPicPr>
        <p:blipFill>
          <a:blip r:embed="rId4">
            <a:alphaModFix/>
          </a:blip>
          <a:stretch>
            <a:fillRect/>
          </a:stretch>
        </p:blipFill>
        <p:spPr>
          <a:xfrm>
            <a:off x="1517149" y="742300"/>
            <a:ext cx="6109762" cy="398871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21"/>
          <p:cNvSpPr txBox="1"/>
          <p:nvPr/>
        </p:nvSpPr>
        <p:spPr>
          <a:xfrm>
            <a:off x="282607" y="3787840"/>
            <a:ext cx="8383200" cy="715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dk1"/>
              </a:buClr>
              <a:buSzPts val="1100"/>
              <a:buFont typeface="Arial"/>
              <a:buNone/>
            </a:pPr>
            <a:r>
              <a:rPr lang="en" sz="3300">
                <a:solidFill>
                  <a:schemeClr val="dk1"/>
                </a:solidFill>
              </a:rPr>
              <a:t>Block Diagram</a:t>
            </a:r>
            <a:endParaRPr sz="3300">
              <a:solidFill>
                <a:schemeClr val="dk1"/>
              </a:solidFill>
            </a:endParaRPr>
          </a:p>
          <a:p>
            <a:pPr indent="0" lvl="0" marL="0" rtl="0" algn="ctr">
              <a:spcBef>
                <a:spcPts val="0"/>
              </a:spcBef>
              <a:spcAft>
                <a:spcPts val="0"/>
              </a:spcAft>
              <a:buClr>
                <a:schemeClr val="dk1"/>
              </a:buClr>
              <a:buSzPts val="1100"/>
              <a:buFont typeface="Arial"/>
              <a:buNone/>
            </a:pPr>
            <a:r>
              <a:t/>
            </a:r>
            <a:endParaRPr sz="3300">
              <a:solidFill>
                <a:schemeClr val="dk1"/>
              </a:solidFill>
            </a:endParaRPr>
          </a:p>
          <a:p>
            <a:pPr indent="0" lvl="0" marL="0" marR="0" rtl="0" algn="ctr">
              <a:lnSpc>
                <a:spcPct val="100000"/>
              </a:lnSpc>
              <a:spcBef>
                <a:spcPts val="0"/>
              </a:spcBef>
              <a:spcAft>
                <a:spcPts val="0"/>
              </a:spcAft>
              <a:buClr>
                <a:schemeClr val="dk1"/>
              </a:buClr>
              <a:buSzPts val="1500"/>
              <a:buFont typeface="Helvetica Neue Light"/>
              <a:buNone/>
            </a:pPr>
            <a:r>
              <a:t/>
            </a:r>
            <a:endParaRPr sz="3300">
              <a:solidFill>
                <a:schemeClr val="dk1"/>
              </a:solidFill>
            </a:endParaRPr>
          </a:p>
        </p:txBody>
      </p:sp>
      <p:pic>
        <p:nvPicPr>
          <p:cNvPr descr="A close up of a logo&#10;&#10;Description automatically generated" id="265" name="Google Shape;265;p21"/>
          <p:cNvPicPr preferRelativeResize="0"/>
          <p:nvPr/>
        </p:nvPicPr>
        <p:blipFill rotWithShape="1">
          <a:blip r:embed="rId3">
            <a:alphaModFix/>
          </a:blip>
          <a:srcRect b="0" l="0" r="0" t="0"/>
          <a:stretch/>
        </p:blipFill>
        <p:spPr>
          <a:xfrm>
            <a:off x="8665657" y="176782"/>
            <a:ext cx="208430" cy="301066"/>
          </a:xfrm>
          <a:prstGeom prst="rect">
            <a:avLst/>
          </a:prstGeom>
          <a:noFill/>
          <a:ln>
            <a:noFill/>
          </a:ln>
        </p:spPr>
      </p:pic>
      <p:sp>
        <p:nvSpPr>
          <p:cNvPr id="266" name="Google Shape;266;p21"/>
          <p:cNvSpPr/>
          <p:nvPr/>
        </p:nvSpPr>
        <p:spPr>
          <a:xfrm flipH="1" rot="10800000">
            <a:off x="0" y="4827900"/>
            <a:ext cx="9144000" cy="31560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67" name="Google Shape;267;p21"/>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268" name="Google Shape;268;p21"/>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pic>
        <p:nvPicPr>
          <p:cNvPr id="269" name="Google Shape;269;p21"/>
          <p:cNvPicPr preferRelativeResize="0"/>
          <p:nvPr/>
        </p:nvPicPr>
        <p:blipFill>
          <a:blip r:embed="rId4">
            <a:alphaModFix/>
          </a:blip>
          <a:stretch>
            <a:fillRect/>
          </a:stretch>
        </p:blipFill>
        <p:spPr>
          <a:xfrm>
            <a:off x="2749618" y="610285"/>
            <a:ext cx="5679057" cy="3005192"/>
          </a:xfrm>
          <a:prstGeom prst="rect">
            <a:avLst/>
          </a:prstGeom>
          <a:noFill/>
          <a:ln>
            <a:noFill/>
          </a:ln>
        </p:spPr>
      </p:pic>
      <p:pic>
        <p:nvPicPr>
          <p:cNvPr id="270" name="Google Shape;270;p21"/>
          <p:cNvPicPr preferRelativeResize="0"/>
          <p:nvPr/>
        </p:nvPicPr>
        <p:blipFill>
          <a:blip r:embed="rId5">
            <a:alphaModFix/>
          </a:blip>
          <a:stretch>
            <a:fillRect/>
          </a:stretch>
        </p:blipFill>
        <p:spPr>
          <a:xfrm>
            <a:off x="373950" y="664200"/>
            <a:ext cx="2041193" cy="2798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22"/>
          <p:cNvSpPr txBox="1"/>
          <p:nvPr/>
        </p:nvSpPr>
        <p:spPr>
          <a:xfrm>
            <a:off x="380407" y="4075815"/>
            <a:ext cx="8383200" cy="7152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dk1"/>
              </a:buClr>
              <a:buSzPts val="1100"/>
              <a:buFont typeface="Arial"/>
              <a:buNone/>
            </a:pPr>
            <a:r>
              <a:rPr lang="en" sz="3300">
                <a:solidFill>
                  <a:schemeClr val="dk1"/>
                </a:solidFill>
              </a:rPr>
              <a:t>Block Diagram Cont.</a:t>
            </a:r>
            <a:endParaRPr sz="3300">
              <a:solidFill>
                <a:schemeClr val="dk1"/>
              </a:solidFill>
            </a:endParaRPr>
          </a:p>
          <a:p>
            <a:pPr indent="0" lvl="0" marL="0" rtl="0" algn="ctr">
              <a:spcBef>
                <a:spcPts val="0"/>
              </a:spcBef>
              <a:spcAft>
                <a:spcPts val="0"/>
              </a:spcAft>
              <a:buClr>
                <a:schemeClr val="dk1"/>
              </a:buClr>
              <a:buSzPts val="1100"/>
              <a:buFont typeface="Arial"/>
              <a:buNone/>
            </a:pPr>
            <a:r>
              <a:t/>
            </a:r>
            <a:endParaRPr sz="3300">
              <a:solidFill>
                <a:schemeClr val="dk1"/>
              </a:solidFill>
            </a:endParaRPr>
          </a:p>
          <a:p>
            <a:pPr indent="0" lvl="0" marL="0" marR="0" rtl="0" algn="ctr">
              <a:lnSpc>
                <a:spcPct val="100000"/>
              </a:lnSpc>
              <a:spcBef>
                <a:spcPts val="0"/>
              </a:spcBef>
              <a:spcAft>
                <a:spcPts val="0"/>
              </a:spcAft>
              <a:buClr>
                <a:schemeClr val="dk1"/>
              </a:buClr>
              <a:buSzPts val="1500"/>
              <a:buFont typeface="Helvetica Neue Light"/>
              <a:buNone/>
            </a:pPr>
            <a:r>
              <a:t/>
            </a:r>
            <a:endParaRPr sz="3300">
              <a:solidFill>
                <a:schemeClr val="dk1"/>
              </a:solidFill>
            </a:endParaRPr>
          </a:p>
        </p:txBody>
      </p:sp>
      <p:pic>
        <p:nvPicPr>
          <p:cNvPr descr="A close up of a logo&#10;&#10;Description automatically generated" id="276" name="Google Shape;276;p22"/>
          <p:cNvPicPr preferRelativeResize="0"/>
          <p:nvPr/>
        </p:nvPicPr>
        <p:blipFill rotWithShape="1">
          <a:blip r:embed="rId3">
            <a:alphaModFix/>
          </a:blip>
          <a:srcRect b="0" l="0" r="0" t="0"/>
          <a:stretch/>
        </p:blipFill>
        <p:spPr>
          <a:xfrm>
            <a:off x="8665657" y="176782"/>
            <a:ext cx="208430" cy="301066"/>
          </a:xfrm>
          <a:prstGeom prst="rect">
            <a:avLst/>
          </a:prstGeom>
          <a:noFill/>
          <a:ln>
            <a:noFill/>
          </a:ln>
        </p:spPr>
      </p:pic>
      <p:sp>
        <p:nvSpPr>
          <p:cNvPr id="277" name="Google Shape;277;p22"/>
          <p:cNvSpPr/>
          <p:nvPr/>
        </p:nvSpPr>
        <p:spPr>
          <a:xfrm flipH="1" rot="10800000">
            <a:off x="0" y="4827900"/>
            <a:ext cx="9144000" cy="31560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78" name="Google Shape;278;p22"/>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279" name="Google Shape;279;p22"/>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pic>
        <p:nvPicPr>
          <p:cNvPr id="280" name="Google Shape;280;p22"/>
          <p:cNvPicPr preferRelativeResize="0"/>
          <p:nvPr/>
        </p:nvPicPr>
        <p:blipFill>
          <a:blip r:embed="rId4">
            <a:alphaModFix/>
          </a:blip>
          <a:stretch>
            <a:fillRect/>
          </a:stretch>
        </p:blipFill>
        <p:spPr>
          <a:xfrm>
            <a:off x="2836093" y="390538"/>
            <a:ext cx="5570689" cy="3537858"/>
          </a:xfrm>
          <a:prstGeom prst="rect">
            <a:avLst/>
          </a:prstGeom>
          <a:noFill/>
          <a:ln>
            <a:noFill/>
          </a:ln>
        </p:spPr>
      </p:pic>
      <p:pic>
        <p:nvPicPr>
          <p:cNvPr id="281" name="Google Shape;281;p22"/>
          <p:cNvPicPr preferRelativeResize="0"/>
          <p:nvPr/>
        </p:nvPicPr>
        <p:blipFill>
          <a:blip r:embed="rId5">
            <a:alphaModFix/>
          </a:blip>
          <a:stretch>
            <a:fillRect/>
          </a:stretch>
        </p:blipFill>
        <p:spPr>
          <a:xfrm>
            <a:off x="373950" y="664200"/>
            <a:ext cx="2041193" cy="2798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23"/>
          <p:cNvSpPr txBox="1"/>
          <p:nvPr/>
        </p:nvSpPr>
        <p:spPr>
          <a:xfrm>
            <a:off x="6367827" y="2619918"/>
            <a:ext cx="17103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A5A5A5"/>
                </a:solidFill>
                <a:latin typeface="Arial"/>
                <a:ea typeface="Arial"/>
                <a:cs typeface="Arial"/>
                <a:sym typeface="Arial"/>
              </a:rPr>
              <a:t>IMAGE / GRAPHIC</a:t>
            </a:r>
            <a:endParaRPr b="0" i="0" sz="1100" u="none" cap="none" strike="noStrike">
              <a:solidFill>
                <a:srgbClr val="000000"/>
              </a:solidFill>
              <a:latin typeface="Arial"/>
              <a:ea typeface="Arial"/>
              <a:cs typeface="Arial"/>
              <a:sym typeface="Arial"/>
            </a:endParaRPr>
          </a:p>
        </p:txBody>
      </p:sp>
      <p:sp>
        <p:nvSpPr>
          <p:cNvPr id="287" name="Google Shape;287;p23"/>
          <p:cNvSpPr txBox="1"/>
          <p:nvPr/>
        </p:nvSpPr>
        <p:spPr>
          <a:xfrm>
            <a:off x="282600" y="763800"/>
            <a:ext cx="4077000" cy="3615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lang="en" sz="2000">
                <a:solidFill>
                  <a:srgbClr val="E84B36"/>
                </a:solidFill>
              </a:rPr>
              <a:t>Components</a:t>
            </a:r>
            <a:endParaRPr/>
          </a:p>
          <a:p>
            <a:pPr indent="0" lvl="0" marL="0" rtl="0" algn="l">
              <a:spcBef>
                <a:spcPts val="0"/>
              </a:spcBef>
              <a:spcAft>
                <a:spcPts val="0"/>
              </a:spcAft>
              <a:buClr>
                <a:schemeClr val="dk1"/>
              </a:buClr>
              <a:buSzPts val="1100"/>
              <a:buFont typeface="Arial"/>
              <a:buNone/>
            </a:pPr>
            <a:r>
              <a:t/>
            </a:r>
            <a:endParaRPr sz="1500"/>
          </a:p>
          <a:p>
            <a:pPr indent="0" lvl="0" marL="0" rtl="0" algn="l">
              <a:spcBef>
                <a:spcPts val="0"/>
              </a:spcBef>
              <a:spcAft>
                <a:spcPts val="0"/>
              </a:spcAft>
              <a:buClr>
                <a:schemeClr val="dk1"/>
              </a:buClr>
              <a:buSzPts val="1100"/>
              <a:buFont typeface="Arial"/>
              <a:buNone/>
            </a:pPr>
            <a:r>
              <a:rPr lang="en" sz="1500"/>
              <a:t>5 Volt Linear Regulator</a:t>
            </a:r>
            <a:endParaRPr sz="1500"/>
          </a:p>
          <a:p>
            <a:pPr indent="0" lvl="0" marL="0" rtl="0" algn="l">
              <a:spcBef>
                <a:spcPts val="0"/>
              </a:spcBef>
              <a:spcAft>
                <a:spcPts val="0"/>
              </a:spcAft>
              <a:buClr>
                <a:schemeClr val="dk1"/>
              </a:buClr>
              <a:buSzPts val="1100"/>
              <a:buFont typeface="Arial"/>
              <a:buNone/>
            </a:pPr>
            <a:r>
              <a:t/>
            </a:r>
            <a:endParaRPr sz="1500"/>
          </a:p>
          <a:p>
            <a:pPr indent="0" lvl="0" marL="0" rtl="0" algn="l">
              <a:spcBef>
                <a:spcPts val="0"/>
              </a:spcBef>
              <a:spcAft>
                <a:spcPts val="0"/>
              </a:spcAft>
              <a:buClr>
                <a:schemeClr val="dk1"/>
              </a:buClr>
              <a:buSzPts val="1100"/>
              <a:buFont typeface="Arial"/>
              <a:buNone/>
            </a:pPr>
            <a:r>
              <a:rPr lang="en" sz="1500"/>
              <a:t>3.3 Volt Linear Regulator</a:t>
            </a:r>
            <a:endParaRPr sz="1500"/>
          </a:p>
          <a:p>
            <a:pPr indent="0" lvl="0" marL="0" rtl="0" algn="l">
              <a:spcBef>
                <a:spcPts val="0"/>
              </a:spcBef>
              <a:spcAft>
                <a:spcPts val="0"/>
              </a:spcAft>
              <a:buClr>
                <a:schemeClr val="dk1"/>
              </a:buClr>
              <a:buSzPts val="1100"/>
              <a:buFont typeface="Arial"/>
              <a:buNone/>
            </a:pPr>
            <a:r>
              <a:t/>
            </a:r>
            <a:endParaRPr sz="1500"/>
          </a:p>
          <a:p>
            <a:pPr indent="0" lvl="0" marL="0" rtl="0" algn="l">
              <a:spcBef>
                <a:spcPts val="0"/>
              </a:spcBef>
              <a:spcAft>
                <a:spcPts val="0"/>
              </a:spcAft>
              <a:buClr>
                <a:schemeClr val="dk1"/>
              </a:buClr>
              <a:buSzPts val="1100"/>
              <a:buFont typeface="Arial"/>
              <a:buNone/>
            </a:pPr>
            <a:r>
              <a:rPr lang="en" sz="1500"/>
              <a:t>ATMega328P - AU (with external 16 MHz oscillator)</a:t>
            </a:r>
            <a:endParaRPr sz="1500"/>
          </a:p>
          <a:p>
            <a:pPr indent="0" lvl="0" marL="0" rtl="0" algn="l">
              <a:spcBef>
                <a:spcPts val="0"/>
              </a:spcBef>
              <a:spcAft>
                <a:spcPts val="0"/>
              </a:spcAft>
              <a:buClr>
                <a:schemeClr val="dk1"/>
              </a:buClr>
              <a:buSzPts val="1100"/>
              <a:buFont typeface="Arial"/>
              <a:buNone/>
            </a:pPr>
            <a:r>
              <a:t/>
            </a:r>
            <a:endParaRPr sz="1500"/>
          </a:p>
          <a:p>
            <a:pPr indent="0" lvl="0" marL="0" rtl="0" algn="l">
              <a:spcBef>
                <a:spcPts val="0"/>
              </a:spcBef>
              <a:spcAft>
                <a:spcPts val="0"/>
              </a:spcAft>
              <a:buClr>
                <a:schemeClr val="dk1"/>
              </a:buClr>
              <a:buSzPts val="1100"/>
              <a:buFont typeface="Arial"/>
              <a:buNone/>
            </a:pPr>
            <a:r>
              <a:rPr lang="en" sz="1500"/>
              <a:t>ISP Header </a:t>
            </a:r>
            <a:endParaRPr sz="1500"/>
          </a:p>
          <a:p>
            <a:pPr indent="0" lvl="0" marL="0" rtl="0" algn="l">
              <a:spcBef>
                <a:spcPts val="0"/>
              </a:spcBef>
              <a:spcAft>
                <a:spcPts val="0"/>
              </a:spcAft>
              <a:buClr>
                <a:schemeClr val="dk1"/>
              </a:buClr>
              <a:buSzPts val="1100"/>
              <a:buFont typeface="Arial"/>
              <a:buNone/>
            </a:pPr>
            <a:r>
              <a:t/>
            </a:r>
            <a:endParaRPr sz="1500"/>
          </a:p>
          <a:p>
            <a:pPr indent="0" lvl="0" marL="0" rtl="0" algn="l">
              <a:spcBef>
                <a:spcPts val="0"/>
              </a:spcBef>
              <a:spcAft>
                <a:spcPts val="0"/>
              </a:spcAft>
              <a:buClr>
                <a:schemeClr val="dk1"/>
              </a:buClr>
              <a:buSzPts val="1100"/>
              <a:buFont typeface="Arial"/>
              <a:buNone/>
            </a:pPr>
            <a:r>
              <a:rPr lang="en" sz="1500"/>
              <a:t>3x HC-SR04 Ultrasonic Sensor</a:t>
            </a:r>
            <a:endParaRPr sz="1500"/>
          </a:p>
          <a:p>
            <a:pPr indent="0" lvl="0" marL="0" rtl="0" algn="l">
              <a:spcBef>
                <a:spcPts val="0"/>
              </a:spcBef>
              <a:spcAft>
                <a:spcPts val="0"/>
              </a:spcAft>
              <a:buClr>
                <a:schemeClr val="dk1"/>
              </a:buClr>
              <a:buSzPts val="1100"/>
              <a:buFont typeface="Arial"/>
              <a:buNone/>
            </a:pPr>
            <a:r>
              <a:t/>
            </a:r>
            <a:endParaRPr sz="1500"/>
          </a:p>
          <a:p>
            <a:pPr indent="0" lvl="0" marL="0" rtl="0" algn="l">
              <a:spcBef>
                <a:spcPts val="0"/>
              </a:spcBef>
              <a:spcAft>
                <a:spcPts val="0"/>
              </a:spcAft>
              <a:buClr>
                <a:schemeClr val="dk1"/>
              </a:buClr>
              <a:buSzPts val="1100"/>
              <a:buFont typeface="Arial"/>
              <a:buNone/>
            </a:pPr>
            <a:r>
              <a:rPr lang="en" sz="1500"/>
              <a:t>nRF24L01 Transceiver </a:t>
            </a:r>
            <a:endParaRPr sz="1500"/>
          </a:p>
          <a:p>
            <a:pPr indent="0" lvl="0" marL="0" rtl="0" algn="l">
              <a:spcBef>
                <a:spcPts val="0"/>
              </a:spcBef>
              <a:spcAft>
                <a:spcPts val="0"/>
              </a:spcAft>
              <a:buClr>
                <a:schemeClr val="dk1"/>
              </a:buClr>
              <a:buSzPts val="1100"/>
              <a:buFont typeface="Arial"/>
              <a:buNone/>
            </a:pPr>
            <a:r>
              <a:t/>
            </a:r>
            <a:endParaRPr sz="1500"/>
          </a:p>
          <a:p>
            <a:pPr indent="0" lvl="0" marL="0" rtl="0" algn="l">
              <a:spcBef>
                <a:spcPts val="0"/>
              </a:spcBef>
              <a:spcAft>
                <a:spcPts val="0"/>
              </a:spcAft>
              <a:buSzPts val="1100"/>
              <a:buNone/>
            </a:pPr>
            <a:r>
              <a:rPr lang="en" sz="1500"/>
              <a:t>9V Battery</a:t>
            </a:r>
            <a:endParaRPr b="1" i="0" sz="1500" u="none" cap="none" strike="noStrike">
              <a:solidFill>
                <a:schemeClr val="dk1"/>
              </a:solidFill>
              <a:latin typeface="Arial"/>
              <a:ea typeface="Arial"/>
              <a:cs typeface="Arial"/>
              <a:sym typeface="Arial"/>
            </a:endParaRPr>
          </a:p>
        </p:txBody>
      </p:sp>
      <p:sp>
        <p:nvSpPr>
          <p:cNvPr id="288" name="Google Shape;288;p23"/>
          <p:cNvSpPr/>
          <p:nvPr/>
        </p:nvSpPr>
        <p:spPr>
          <a:xfrm flipH="1" rot="10800000">
            <a:off x="0" y="4827900"/>
            <a:ext cx="9144000" cy="31560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89" name="Google Shape;289;p23"/>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290" name="Google Shape;290;p23"/>
          <p:cNvSpPr/>
          <p:nvPr/>
        </p:nvSpPr>
        <p:spPr>
          <a:xfrm flipH="1" rot="10800000">
            <a:off x="0" y="-5608"/>
            <a:ext cx="9144000" cy="6510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291" name="Google Shape;291;p23"/>
          <p:cNvPicPr preferRelativeResize="0"/>
          <p:nvPr/>
        </p:nvPicPr>
        <p:blipFill rotWithShape="1">
          <a:blip r:embed="rId3">
            <a:alphaModFix/>
          </a:blip>
          <a:srcRect b="0" l="0" r="0" t="0"/>
          <a:stretch/>
        </p:blipFill>
        <p:spPr>
          <a:xfrm>
            <a:off x="8665657" y="171010"/>
            <a:ext cx="208430" cy="301066"/>
          </a:xfrm>
          <a:prstGeom prst="rect">
            <a:avLst/>
          </a:prstGeom>
          <a:noFill/>
          <a:ln>
            <a:noFill/>
          </a:ln>
        </p:spPr>
      </p:pic>
      <p:sp>
        <p:nvSpPr>
          <p:cNvPr id="292" name="Google Shape;292;p23"/>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100"/>
              <a:buFont typeface="Arial"/>
              <a:buNone/>
            </a:pPr>
            <a:r>
              <a:rPr lang="en" sz="1800">
                <a:solidFill>
                  <a:schemeClr val="lt1"/>
                </a:solidFill>
              </a:rPr>
              <a:t>KiCad Schematic</a:t>
            </a:r>
            <a:endParaRPr sz="1800">
              <a:solidFill>
                <a:schemeClr val="lt1"/>
              </a:solidFill>
            </a:endParaRPr>
          </a:p>
        </p:txBody>
      </p:sp>
      <p:sp>
        <p:nvSpPr>
          <p:cNvPr id="293" name="Google Shape;293;p23"/>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pic>
        <p:nvPicPr>
          <p:cNvPr id="294" name="Google Shape;294;p23"/>
          <p:cNvPicPr preferRelativeResize="0"/>
          <p:nvPr/>
        </p:nvPicPr>
        <p:blipFill>
          <a:blip r:embed="rId4">
            <a:alphaModFix/>
          </a:blip>
          <a:stretch>
            <a:fillRect/>
          </a:stretch>
        </p:blipFill>
        <p:spPr>
          <a:xfrm>
            <a:off x="4571998" y="734264"/>
            <a:ext cx="4516653" cy="40701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24"/>
          <p:cNvSpPr txBox="1"/>
          <p:nvPr/>
        </p:nvSpPr>
        <p:spPr>
          <a:xfrm>
            <a:off x="3411313" y="2342919"/>
            <a:ext cx="23214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A5A5A5"/>
                </a:solidFill>
                <a:latin typeface="Arial"/>
                <a:ea typeface="Arial"/>
                <a:cs typeface="Arial"/>
                <a:sym typeface="Arial"/>
              </a:rPr>
              <a:t>CHART / GRAPH</a:t>
            </a:r>
            <a:endParaRPr b="0" i="0" sz="1100" u="none" cap="none" strike="noStrike">
              <a:solidFill>
                <a:srgbClr val="000000"/>
              </a:solidFill>
              <a:latin typeface="Arial"/>
              <a:ea typeface="Arial"/>
              <a:cs typeface="Arial"/>
              <a:sym typeface="Arial"/>
            </a:endParaRPr>
          </a:p>
        </p:txBody>
      </p:sp>
      <p:sp>
        <p:nvSpPr>
          <p:cNvPr id="300" name="Google Shape;300;p24"/>
          <p:cNvSpPr/>
          <p:nvPr/>
        </p:nvSpPr>
        <p:spPr>
          <a:xfrm flipH="1" rot="10800000">
            <a:off x="0" y="4827900"/>
            <a:ext cx="9144000" cy="315600"/>
          </a:xfrm>
          <a:prstGeom prst="rect">
            <a:avLst/>
          </a:prstGeom>
          <a:gradFill>
            <a:gsLst>
              <a:gs pos="0">
                <a:srgbClr val="7F7F7F"/>
              </a:gs>
              <a:gs pos="100000">
                <a:srgbClr val="BFBFBF"/>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01" name="Google Shape;301;p24"/>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GRAINGER ENGINEERING</a:t>
            </a:r>
            <a:endParaRPr sz="1100"/>
          </a:p>
        </p:txBody>
      </p:sp>
      <p:sp>
        <p:nvSpPr>
          <p:cNvPr id="302" name="Google Shape;302;p24"/>
          <p:cNvSpPr/>
          <p:nvPr/>
        </p:nvSpPr>
        <p:spPr>
          <a:xfrm flipH="1" rot="10800000">
            <a:off x="0" y="-5608"/>
            <a:ext cx="9144000" cy="651000"/>
          </a:xfrm>
          <a:prstGeom prst="rect">
            <a:avLst/>
          </a:prstGeom>
          <a:gradFill>
            <a:gsLst>
              <a:gs pos="0">
                <a:srgbClr val="1B4284"/>
              </a:gs>
              <a:gs pos="100000">
                <a:srgbClr val="13294B"/>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303" name="Google Shape;303;p24"/>
          <p:cNvPicPr preferRelativeResize="0"/>
          <p:nvPr/>
        </p:nvPicPr>
        <p:blipFill rotWithShape="1">
          <a:blip r:embed="rId3">
            <a:alphaModFix/>
          </a:blip>
          <a:srcRect b="0" l="0" r="0" t="0"/>
          <a:stretch/>
        </p:blipFill>
        <p:spPr>
          <a:xfrm>
            <a:off x="8665657" y="171010"/>
            <a:ext cx="208430" cy="301066"/>
          </a:xfrm>
          <a:prstGeom prst="rect">
            <a:avLst/>
          </a:prstGeom>
          <a:noFill/>
          <a:ln>
            <a:noFill/>
          </a:ln>
        </p:spPr>
      </p:pic>
      <p:sp>
        <p:nvSpPr>
          <p:cNvPr id="304" name="Google Shape;304;p24"/>
          <p:cNvSpPr txBox="1"/>
          <p:nvPr/>
        </p:nvSpPr>
        <p:spPr>
          <a:xfrm>
            <a:off x="282607"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PCB Design</a:t>
            </a:r>
            <a:endParaRPr b="0" i="0" sz="1800" u="none" cap="none" strike="noStrike">
              <a:solidFill>
                <a:schemeClr val="lt1"/>
              </a:solidFill>
              <a:latin typeface="Arial"/>
              <a:ea typeface="Arial"/>
              <a:cs typeface="Arial"/>
              <a:sym typeface="Arial"/>
            </a:endParaRPr>
          </a:p>
        </p:txBody>
      </p:sp>
      <p:sp>
        <p:nvSpPr>
          <p:cNvPr id="305" name="Google Shape;305;p24"/>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700" u="none" cap="none" strike="noStrike">
                <a:solidFill>
                  <a:schemeClr val="lt1"/>
                </a:solidFill>
                <a:latin typeface="Arial"/>
                <a:ea typeface="Arial"/>
                <a:cs typeface="Arial"/>
                <a:sym typeface="Arial"/>
              </a:rPr>
              <a:t>ELECTRICAL &amp; COMPUTER ENGINEERING</a:t>
            </a:r>
            <a:endParaRPr sz="1100"/>
          </a:p>
        </p:txBody>
      </p:sp>
      <p:pic>
        <p:nvPicPr>
          <p:cNvPr id="306" name="Google Shape;306;p24"/>
          <p:cNvPicPr preferRelativeResize="0"/>
          <p:nvPr/>
        </p:nvPicPr>
        <p:blipFill>
          <a:blip r:embed="rId4">
            <a:alphaModFix/>
          </a:blip>
          <a:stretch>
            <a:fillRect/>
          </a:stretch>
        </p:blipFill>
        <p:spPr>
          <a:xfrm>
            <a:off x="1985300" y="711700"/>
            <a:ext cx="5173388" cy="404991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