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9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, Yutian" initials="L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4234"/>
    <a:srgbClr val="317F78"/>
    <a:srgbClr val="FFFF00"/>
    <a:srgbClr val="5B9BD5"/>
    <a:srgbClr val="00B0F0"/>
    <a:srgbClr val="41719C"/>
    <a:srgbClr val="FD4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6289" autoAdjust="0"/>
  </p:normalViewPr>
  <p:slideViewPr>
    <p:cSldViewPr snapToGrid="0">
      <p:cViewPr varScale="1">
        <p:scale>
          <a:sx n="100" d="100"/>
          <a:sy n="100" d="100"/>
        </p:scale>
        <p:origin x="18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6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3" y="0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C0E418E3-A1FC-4D58-B668-5776893B193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552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3" y="8685552"/>
            <a:ext cx="2971697" cy="456889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D296CD0B-EFD6-461D-AD65-44AD7727E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75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2-26T16:36:02.7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6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2-26T16:37:21.714"/>
    </inkml:context>
  </inkml:definitions>
  <inkml:trace contextRef="#ctx0" brushRef="#br0">4189 5958 1010 0,'0'0'43'0,"0"0"-35"16,0 0 107-16,0 0 21 0,0 0 4 0,-9 3 0 16,9-3-32-16,-8 4-8 0,8-4 0 0,-9 4-1 15,1 4-31-15,-1-5-7 0,9-3-1 0,-4 8 0 16,0-4-12-16,4-4-2 0,-5 7-1 0,5 4 0 16,-4-3-45-16,4 3 0 0,0-3 0 0,0 3 0 15,0 4 20-15,4 0 4 0,1 4 0 0,-1 0 1 16,-4 4-25-16,4 3 8 0,0 1-8 0,1 3 0 15,-1-4 0-15,0 4 0 0,0-3 8 0,1 7-8 16,-1-8 0-16,0 0 8 0,0 1-8 0,1-5 8 16,-1 1-8-16,-4 3 0 0,4-10 0 0,0 6 0 15,1-3 0-15,-1 0 8 0,0-4-8 0,0 4 0 16,-4-4 0-16,0 0 0 0,5-4 0 0,-5 1 0 16,0-1 0-16,4 0 8 0,-4-7-8 0,0 4 0 15,0-8 10-15,0 0-10 0,0 0 12 0,0 0-12 16,0 0 16-16,0 0-4 0,0 0-1 0,0 0 0 15,0 0-1-15,0 0 0 0,0 0 0 0,0 0 0 16,0 0-10-16,0 0 0 0,0 0 0 0,0 0 0 16,0 0 25-16,-4-8 3 0,-1 4 1 0,1-7 0 15,0 0-29-15,0 3 0 0,-1-3 0 0,1 3 0 0,0 1 0 16,0-5 8-16,-1 5-8 0,1-4 0 0,0 3 0 16,0-3 0-16,-1-1 8 0,1 5-8 0,0-5 0 0,0 1 0 15,4 0 0-15,-5 0 0 0,1-1 28 0,0 1 4 16,4 0 0-16,0-1 0 15,0 1-52-15,-4 0-9 0,4-4-3 0,-5 3 0 16,5 1 52-16,-4-4 9 0,4 4 3 0,-8-8 0 16,8 4-52-16,-5-8-9 0,5 8-3 0,0-8 0 0,0 4 32 0,0-7 0 15,0 3 0-15,0 1 0 0,0-1 0 0,0-3-9 0,5 3 9 16,-5 0 0-16,8 1 0 0,-4 3 0 0,5 4 0 0,-9-4-8 16,8 8 34-16,-3-4 7 0,3 0 2 0,1 3 0 15,3 1-79-15,-3 0-16 16,4 3-4-16,-1 0 0 0,1 1 64 0,-4-1 24 0,3 5 0 0,-3 3-1 15,4 0-23-15,3 0 0 0,-7 0 0 0,-1 0 0 16,1 3-21-16,-1 5 1 0,5-8 0 0,-4 4 0 16,-1 3 20-16,1-3 0 0,-1 4 0 0,-4 3 0 15,5-4 0-15,-5 1 0 0,5 0 0 0,-1 3 0 16,-4 0 0-16,5-3-16 0,8 3 3 0,-13 0 0 16,5 1-1-16,-1-1 0 0,1-4 0 0,-5 5 0 15,4-1-21-15,1 0-4 0,-5-3-1 0,0 3 0 16,-4-3 40-16,0-8 0 0,0 7 0 0,0-7 0 15,-4 8 0-15,-4-4 0 0,-1-1 0 0,1 1 0 16,-5 0 44-16,0 0 16 0,0-4 3 0,-4 0 1 16,-4 0-52-16,4 0-12 0,-4 0 0 0,0 0 0 15,-1 0 0-15,1 4 0 0,-4-4 0 0,4 3 0 16,-1 1 10-16,1-4-1 0,8 4 0 0,-4 3 0 16,9-7-29-16,-1 0-7 0,9 0-1 0</inkml:trace>
  <inkml:trace contextRef="#ctx0" brushRef="#br0" timeOffset="592.79">4948 5528 1571 0,'0'0'44'0,"0"0"11"0,0 0-44 16,0 0-11-16,0 0 0 0,0 0 0 0,-4 3 60 0,4-3 11 0,-4 8 1 0,0 3 1 16,4 1-14-16,0-9-3 0,0 9-1 0,0 7 0 15,0-8-15-15,4 4-4 0,-4 4 0 0,4 0 0 16,0 3-22-16,1 1-5 0,-1 0-1 0,0 7 0 16,0-4 20-16,-4 1 4 0,5 3 1 0,-1 4 0 15,-4-8-20-15,0 0-4 0,4 5-1 0,-4-9 0 16,0 5-8-16,4-5 0 0,-4 1 0 0,0-4 0 15,0 0 0-15,0-4 0 0,0 4 0 0,0-8 0 16,0 0-19-16,0 1-5 0,0-5-2 0,-4 4 0 16,4-11-82-16,0 0-16 0,0 0-3 0,0 0-1 15,0 0-80-15,0 0-16 0,0 0-3 0</inkml:trace>
  <inkml:trace contextRef="#ctx0" brushRef="#br0" timeOffset="938.8599">4723 5931 744 0,'0'0'32'15,"0"0"-32"-15,0 0 110 0,0 0 16 0,0 0 3 0,0 0 1 16,0 0-17-16,0 0-3 0,0 0-1 0,0 0 0 15,0 0-28-15,0 0-5 16,0 0-2-16,0 0 0 0,0 0-5 0,0 0-1 0,0 0 0 0,5-7 0 16,7 3-14-16,-7 4-3 0,3 0-1 0,5 0 0 15,4-8-27-15,0 8-6 0,4-3-1 0,5 3 0 16,-1 0-2-16,-4-8-1 0,9 4 0 0,-5 4 0 16,1-7 18-16,-1 3 3 0,1 4 1 15,-5 0 0-15,5 0-35 0,-5-8 0 16,4 8 0-16,-4 0 0 0,-4 0 0 0,0-3 0 0,-4 3 0 15,0 0-9-15,-5 0-7 0,1 0 0 0,-9 0-1 0,0 0 0 16,4 0-139 0,-4 0-27-16,4-8-5 0</inkml:trace>
  <inkml:trace contextRef="#ctx0" brushRef="#br0" timeOffset="1282.94">5254 5671 1288 0,'0'0'27'0,"-8"4"5"0,-1 0-32 0,1 3 0 0,-1-3 0 0,1 3 0 15,-1 1 106-15,-4 3 14 0,1 1 4 0,-1 6 0 16,0-6-42-16,-4 7-8 0,4-1-2 0,-8 1 0 16,4 0-20-16,0 4-4 15,0-1 0-15,-4 9-1 0,4-13-19 0,-4 1-3 16,4 4-1-16,-4-4 0 0,-1 0-24 0,5 0 8 16,0-8-8-16,5 4 0 0,-9-4 0 0,8 1 0 0,0-5 0 0,0 1-11 15,5-5-4-15,-1 5-1 0,1-8 0 0,8 0 0 16,0 0-22-1,-9 0-5-15,9 0-1 0</inkml:trace>
  <inkml:trace contextRef="#ctx0" brushRef="#br0" timeOffset="1527.28">4681 5724 1820 0,'0'0'38'0,"0"0"8"16,4 0-37-16,0 11-9 0,1-11 0 0,-1 11 0 15,4 1 95-15,1-5 17 0,-1 5 3 0,9 6 1 16,-8-2-48-16,4 6-10 0,4 8-2 0,0-7 0 16,0 3-12-16,0 1-4 0,0-1 0 0,0-3 0 15,4 3-32-15,-13-3-8 0,5-1 0 0,4-3 0 16,-4-4-30-16,-1 1-8 0,1-5-2 0</inkml:trace>
  <inkml:trace contextRef="#ctx0" brushRef="#br0" timeOffset="2608.4">5237 6327 1534 0,'0'0'44'0,"0"0"8"15,0 0-41-15,0 0-11 0,0 0 0 0,0 0 0 16,0 0 72-16,0 0 12 0,0 0 2 0,0 0 1 16,0 0-33-16,0 0-6 0,0 0-2 0,0 0 0 15,-4 4 40-15,4-4 8 0,0 0 2 0,0 0 0 16,0 0-40-16,-9 8-8 0,9-8-2 0,0 0 0 16,0 0-17-16,-8 0-3 0,8 0-1 0,0 0 0 15,0 0 0-15,0 0 0 0,0 0 0 0,0 0 0 16,0 0 11-16,0 0 3 0,0 0 0 0,0 0 0 0,0 0-28 15,0 0-11-15,0 0 8 0,0 0-8 0,0 0 12 0,0 0-4 0,0 0 0 16,0 0 0-16,0 0-8 0,8 0 0 16,1 3 9-16,-1-3-9 0,1 0 8 0,4 8-8 0,-1-8 10 15,-3 0-10-15,3 0 8 0,1 0-8 0,0 0 0 0,0 0 9 16,-1 0-9-16,1 0 0 16,0 0 0-16,4 0 0 0,-4 0 0 0,4 0 8 15,-5 0-8-15,5 0 0 0,-4 0 0 0,4 0 8 0,-4 0-8 16,-1 0 0-16,5 0 0 0,-4 0 0 15,0 0 0-15,8 0 0 0,-8 0 0 0,4 0 0 0,0 0 0 0,0 0 0 16,4 0 0-16,-4 0 0 0,4-8 0 0,5 8 0 16,-5 0 0-16,0-3 0 0,0 3 0 0,5 0 0 15,-5 0 0-15,0 0 0 0,1 0 0 0,-1 0 0 16,-4 0 0-16,0 0 0 0,4 0 0 0,-4 0 0 16,0 3 0-16,-4-3 0 0,-1 8 0 0,1-8 0 15,0 4 0-15,-5 3 0 0,1-7 0 0,-1 4 0 16,-3 4 0-16,-1-5 0 0,4-3 0 0,-4 8 0 15,-4-8 0-15,0 0 0 0,0 0 0 0,0 0 0 16,0 0 0-16,0 0 0 0,0 0 0 0,0 0 0 16,0 0 0-16,0 0 0 0,0 0 0 0,0 0 0 15,0 0 0-15,0 0 0 0,0 0 0 0,0 0 0 16,-4-8-158-16,0 5-27 0,0-9-6 0</inkml:trace>
  <inkml:trace contextRef="#ctx0" brushRef="#br0" timeOffset="3293.56">5886 6082 1697 0,'0'0'35'0,"-4"-4"9"0,4 4-35 0,0-7-9 0,0 7 0 0,0 0 0 16,-8 0 104-16,8 0 20 0,0 0 3 0,-9 0 1 15,9 0-45-15,-8 0-9 0,-1 0-2 0,9 0 0 16,-8 4-12-16,8-4-4 0,0 0 0 0,-4 7 0 15,4-7-28-15,0 0-7 0,-5 8-1 0,5-8 0 16,-4 11 16-16,4-11 4 0,4 8 0 0,1 3 0 16,3-4-23-16,1 1-4 0,3 3-1 0,1-3 0 15,0-1 11-15,4 1 1 0,4-1 1 0,0 5 0 16,0-1-25-16,1 0-12 0,-1 1 0 0,0-5 1 16,0 5 11-16,-4 3 0 0,0-4 0 0,-4 4-8 15,4-4 8-15,-4 1 0 0,-1-1 0 0,1 0 0 16,0 1 0-16,0-1 0 0,-1 0 0 0,-3 1 0 15,-1-9 0-15,5 5 0 0,-4-4 0 0,-5 3 0 0,4-3 0 16,1 3 0-16,-5-3 0 0,-4-4 0 0,0 0 0 16,0 0 0-16,0 0 0 0,0 0 0 0,0 0 0 0,0 0 0 15,0 0 0-15,0 0 0 0,0 0 24 0,0 0 6 16,0 0 2-16,0 0 0 0,0 0-32 0,0 0 0 16,0 0 0-16,0 0 0 0,0 0 12 0,0 0-3 0,0 0-1 0,0 0 0 31,0 0-28-31,0 0-5 0,0 0-2 0,0 0 0 0,0 0 47 0,-4 4 8 15,-5 4 3-15,1-1 0 0,-1-3-31 0,1 7 0 16,-5-3 0-16,5 3 0 0,-5 0 0 0,0 4 0 0,0-3 0 0,-4-1 0 16,5 4 12-16,-5-4-3 0,0 5-1 0,4-5 0 15,-4 0-8-15,4 1 0 0,-4-5 0 0,5 4 0 16,3-3 0-16,-4-1 0 0,5 1 0 0,4-4 0 16,4-4 0-16,-9 7 0 0,9-7 0 0,0 0 0 15,-4 12 0-15,4-12 0 0,0 0 0 0,0 0 0 16,0 0 0-16,0 0-17 0,0 0 4 0,0 0 1 15,0 0-141-15,0 0-28 0,0 0-6 0</inkml:trace>
  <inkml:trace contextRef="#ctx0" brushRef="#br0" timeOffset="10437.47">8009 1862 1086 0,'0'0'31'0,"0"0"6"16,0 11-29-16,-4 0-8 0,4-11 0 0,0 4 0 15,0-4 79-15,-5 8 14 0,5-8 3 0,-4 7 1 16,4 1-17-16,0-1-4 0,-4 1-1 0,4-1 0 15,0 5-47-15,0-5-8 0,0 4-3 0,0 1 0 16,0 3 25-16,0-4 5 0,0 12 1 0,0-8 0 16,0 4-23-16,0 3-4 0,0 1-1 0,0 3 0 15,0-3-4-15,-4 3 0 0,-1 1-1 0,5-1 0 16,-4-3-5-16,4-4-1 0,0 3 0 0,-4-3 0 0,4 4-9 0,0-12 0 16,0 4 0-16,0 0 0 0,-4-3 0 0,4-1 8 15,0 0-8-15,-5 1 0 0,5-5 9 0,0-7-9 16,0 11 10-16,0-11-10 0,-4 12 13 0,4-12-3 0,0 0-1 15,0 4 0-15,0-4 8 16,0 0 2-16,0 0 0 0,0 0 0 0,0 0-19 16,0 0-11-16,0 0 2 0,0 0 0 0,0 0 9 0,0 0 11 0,0 0-3 0,0 0 0 15,0 0-8-15,0 0 0 0,-4-4 0 16,4-8 0-16,0 1 0 0,0 0 0 0,0 0 0 16,0-5 0-16,0 1 0 0,-4 0 0 0,4 0 0 0,0 4 0 15,0-12 0-15,-5 4 0 0,5 1 0 0,-4-1 0 16,4-4 0-16,-4 0 0 0,0 1 0 0,4-5 0 15,-5 5 0-15,5-8 0 0,0 3 0 0,-4 1 0 16,0 3 0-16,4 0 0 0,-4 1 0 0,-1-8 0 16,5 7 0-16,-4 4 0 0,0 0 0 0,0 4 0 15,4-7 0-15,-5 3 0 0,1 4 0 0,4-4 0 16,-4 0 36-16,4 4 1 0,-4 0 1 0,4 3 0 16,0 5-10-16,0-1-1 0,4 1-1 0,0 3 0 15,0-3-39-15,5 3-8 0,-1 4-2 0,5-8 0 16,0 8 23-16,0 0-9 0,4 0 9 0,0 8 0 15,0-8-9-15,4 4 9 0,0 3 0 0,0-3-9 16,0 3-21-16,-4 5-4 0,5-5-1 0,-1 1 0 16,-4 3 55-16,-4 0 10 0,4 1 2 0,-9-1 1 15,5 0-33-15,-5 1 0 0,-3-1 0 0,-1 4 0 16,0-4 10-16,-8 8-10 0,0-7 8 0,-1-1-8 16,1 4 8-16,-9-4-8 0,5 4 8 0,-5-3-8 15,0-5 0-15,1 5 0 0,-5-1 0 0,0-7 0 0,0 3-8 0,4-7-4 16,0 0-1-16,-4 0 0 0,5 0-1 0,-1-7 0 0,0 3 0 15,0-4 0-15,5 5-5 0,-1-5-1 0,1 0 0 16,-1 1 0-16,5-1-35 16,-4 5-7-16,8-5-2 0</inkml:trace>
  <inkml:trace contextRef="#ctx0" brushRef="#br0" timeOffset="10873.3">8569 1503 1288 0,'0'0'27'0,"0"0"5"0,0 0-32 16,0 0 0-16,0 0 0 0,-8 15 0 0,8-7 68 0,-5 3 8 0,1 1 0 0,4-1 1 16,-4 0 6-16,4 4 1 0,0-3 0 0,-4 6 0 15,4-2-32-15,0 2-7 0,0 1-1 0,4 0 0 16,-4 4-12-16,0-4-2 0,4 3-1 0,-4 1 0 15,0-1-7-15,4 1-2 0,-4 0 0 0,0-4 0 16,5 3-4-16,-5-3 0 0,0 0-1 16,0 0 0-16,4 0-15 0,-4 0 11 15,0-4-11-15,0 3 10 0,0-6-10 0,0 3 0 0,0-8 0 16,0 5 0 0,0-12-21-16,0 0-7 0,0 0 0 0,0 0-1 0,0 0-163 15,0 0-32-15,0 0-6 0</inkml:trace>
  <inkml:trace contextRef="#ctx0" brushRef="#br0" timeOffset="11267.25">8421 1831 1280 0,'0'0'54'16,"0"0"-43"-1,0 0 93-15,4 8 20 0,4-4 3 0,-3 3 1 16,3-7-40-16,0 0-7 0,1 4-1 0,4-4-1 15,-5 0-26-15,5 0-5 0,0 0 0 0,4 0-1 16,0 0-20-16,0-4-4 0,0 4-1 0,4 0 0 16,-4 0-22-16,4-7 9 0,-4 7-9 0,4 0 0 15,0-4-20-15,-4 4-12 0,5 0-1 0,-5 0-1 16,0 0-35-16,0-8-7 0,0 8-2 0,-5-3 0 16,1 3 30-16,0 0 5 0,-5 0 2 0,1-8 0 15,-1 8 31-15,-8 0 10 0,0 0 0 0,0 0 0 0,0 0 8 16,0 0 9-16,0 0 2 0,0 0 0 0,0 0-19 0,0 8 0 15,-4 3 0-15,0 0 0 0,-1-7 38 0,1 4 7 0,-4 3 2 16,4-11 0-16,-5 11 3 0,1-3 1 0,-5-1 0 16,4 1 0-16,-3 3-12 0,-1-3-3 0,4 3 0 15,-3-3 0-15,-1-1-22 0,-4 1-5 0,4 3-1 16,-4-3 0-16,4 3-20 0,1-7-5 0,-1 3-1 0,0-3 0 16,5 3-53-1,-5-7-10-15,0 0-3 0,5 0 0 0,-5 0-148 0,-4-11-29 16</inkml:trace>
  <inkml:trace contextRef="#ctx0" brushRef="#br0" timeOffset="11490.65">8408 1699 1824 0,'0'0'38'0,"0"0"8"16,-4 12-37-16,4-1-9 0,0-7 0 0,0 3 0 15,4 5 89-15,0-5 16 0,0 5 3 0,5-1 1 16,4 4-72-16,-5-4-14 0,5 4-3 0,-1-3-1 16,5 3 36-16,0-4 7 0,5 8 2 0,-1-8 0 15,-4-3-52-15,4 7-12 0,-4-4 0 0,0 4 0 16,0-3 0-16,-4-1 0 0,4 4 0 0,-5-4 0 16,1 1-100-16,-4-5-22 0,3 4-5 0</inkml:trace>
  <inkml:trace contextRef="#ctx0" brushRef="#br0" timeOffset="12107.01">9032 2141 1580 0,'0'0'67'0,"0"0"-54"16,0 0 121-16,0 0 24 0,0 0 5 0,0 0 1 16,0 0-94-16,0 0-18 0,0 0-4 0,0 0-1 15,8 3-35-15,5 5-12 0,-5-4 0 0,5 7 9 16,4 0-1-16,0 1-8 0,0-1 12 0,4 4-4 15,1-4-8-15,-1 1 0 0,0-1 9 0,5 0-9 16,-5-3 30-16,0 0 2 0,0-5 0 0,-4 1 0 16,0 4-45-16,0-8-9 0,0 0-2 0,-4 0 0 15,0 0 24-15,-1 0 0 0,-3 0 0 0,-1 0 0 16,1-8-107-16,-5 4-20 16,0 1-4-16</inkml:trace>
  <inkml:trace contextRef="#ctx0" brushRef="#br0" timeOffset="12540.8498">9202 2035 1788 0,'0'0'51'0,"0"0"10"0,0 0-49 0,-9 0-12 0,9 0 0 0,0 0 0 16,-8 0 55-16,8 0 8 0,0 0 1 0,0 0 1 15,0 0-1-15,0 0 0 0,0 0 0 0,0 0 0 16,0 0-36-16,4 4-7 0,4 3-1 0,5 1-1 16,0 0-31-16,4-1-5 0,4 4-2 0,0 1 0 15,-4-1 19-15,4 0 0 0,5 4 0 0,-5 0 0 16,-4-3 0-16,0 7 0 0,0-8 0 0,0 4 0 15,0-4 0-15,-4 4 0 0,-1-3 0 0,1 3 0 16,-4-4 0-16,3 1 0 0,-3-5 0 0,-5 4 0 16,0 1 0-16,1-1 0 0,-1-3 0 0,-4 3 0 15,0 0 0-15,-4 0 0 0,-1-3 0 0,1 3 0 16,-9 1 48-16,5 3 12 0,-5-4 4 0,-4 4 0 16,4-4-52-16,-3 1-12 0,-1 3 0 0,0-4 0 15,0 0 0-15,0 1 0 0,0-1 0 0,4 0 0 16,-4 1 0-16,4-1 0 0,5 0 0 0,-1-3 0 15,9-8-202-15,0 0-43 0</inkml:trace>
  <inkml:trace contextRef="#ctx0" brushRef="#br0" timeOffset="14737.97">10097 2058 686 0,'0'0'19'0,"0"0"5"16,0 0-24-16,0 0 0 0,0 0 0 0,0 0 0 15,0 0 48-15,0 0 5 0,0 0 1 0,0 0 0 16,0 0 1-16,0 0 0 0,0 0 0 0,0 0 0 16,0 0-3-16,0 0-1 0,0 0 0 0,0 0 0 15,0 0-23-15,0 0-4 0,0 0 0 0,0 0-1 16,0 0-7-16,0 0 0 0,0 0-1 0,0 0 0 15,-4-8 11-15,4 8 2 0,0 0 1 0,0 0 0 16,-4-4 4-16,4 4 1 0,-9-7 0 0,9 7 0 0,0 0-8 16,-4-4-2-16,4 4 0 0,0 0 0 0,0 0 4 0,-9 0 0 15,9 0 0-15,0 0 0 0,-8-7-28 0,8 7 0 0,0 0 0 16,-4 0-11-16,4 0 27 0,0 0 6 0,0 0 1 16,0 0 0-16,-9-4-3 0,9 4-1 0,-8 0 0 0,8 0 0 15,0 0-3-15,-9 0 0 0,9 0 0 0,-8 0 0 16,8 0-5-16,0 0-2 0,0 0 0 0,0 0 0 15,0 0-1-15,0 0-8 0,0 0 12 0,-4 0-4 16,4 0-8-16,0 0 0 0,-9 11 0 0,5-7 8 16,4 3-8-16,-4 5 0 0,4-1 0 0,0 0 8 15,0 1-8-15,0 3 0 0,0 4 0 0,0-1 8 16,0 1-8-16,0 4 0 0,0-8 0 0,0 4 8 16,0 0-8-16,0 0 0 0,0 0 0 0,0-4 0 15,-5 0 0-15,5 4 0 0,0-8 0 0,-4 4 0 16,4 0 0-16,0-4 0 0,0-3 0 0,0 3 0 15,0-3 0-15,0-8 0 0,0 0 0 0,0 0 0 16,0 0 8-16,0 0-8 0,0 0 8 0,0 0-8 16,0 0 0-16,0 0 0 0,0 0 8 0,0 0-8 15,0 0 8-15,0 0-8 0,0 0 12 0,0 0-4 16,-4-8-8-16,0 1 0 0,-1-5 0 0,1 5 0 16,0-5 0-16,4 1 0 0,-4 0 0 0,-1-8 0 15,5 4 0-15,-4-4 0 0,0 0 0 0,0-3 8 16,-1-1-8-16,1 0 0 0,-4-7 0 0,3 4 0 15,1-8 0-15,-4 0 0 0,-1 4 0 0,1-1 0 16,3 1 9-16,1 4 0 0,0-4 0 0,4 7 0 0,0 4 7 16,0-3 0-16,0-1 1 0,4 0 0 0,0 4-5 15,1 4-2-15,3 0 0 0,1 4 0 0,-1 0-10 16,1 3 0-16,3 1 9 0,1 3-9 0,-4 0 0 16,8 4 8-16,-5 4-8 0,1 0 0 15,0 3 8-15,0 4-8 0,-1 1 8 0,-3 3-8 0,3 0 0 16,-3 4 0-16,-1 0 0 0,1-8 0 0,-5 12 0 0,0-12 0 0,-4 4 12 15,0 0-4-15,-4 0 3 0,0 0 1 0,0 0 0 16,-5-3 0-16,1 3 2 0,3 0 1 0,-3-4 0 0,-1 0 0 16,1 1-15-16,0-8 9 0,-1 3-9 0,1-3 8 15,-1 0-8-15,1-4-11 0,8 0 3 0,-9 0 0 16,1-4-53-16,3 4-11 16,1-4-1-16</inkml:trace>
  <inkml:trace contextRef="#ctx0" brushRef="#br0" timeOffset="15416.17">10254 1862 1060 0,'0'0'22'0,"0"0"5"0,0 0-27 0,0 0 0 0,0 0 0 0,0 0 0 16,0 0 85-16,0 0 12 0,0 0 3 0,0 0 0 15,0 0-26-15,0 0-5 0,0 0-1 0,0 0 0 16,0 0-7-16,-4 11-1 0,4-11-1 0,-4 4 0 16,-1 3-3-16,-3 1 0 0,4-1 0 0,0 1 0 15,-1-1-37-15,5 5-8 0,-4-1-2 0,0-3 0 16,4 3-9-16,0 0 0 0,0 1 0 0,0-1 0 16,0 0 0-16,4 0 0 0,-4 1 0 0,4-1 0 15,1-3 0-15,-1 3 0 0,0-3 0 0,4-1 0 16,-3-3 0-16,3 3 0 0,-4-3 0 0,-4-4 0 15,9 0 0-15,-1-4 0 0,5 1 0 0,-4-1 0 16,-1-7 0-16,1 3 0 0,-1-3 0 0,1-4 8 16,-1 3 1-16,1-3 0 0,-1-4 0 0,-4 4 0 0,1 0 4 15,-1 0 1-15,0 0 0 0,-4 0 0 16,0 4 20-16,-4-1 4 0,0 1 1 0,-1 0 0 0,-3-1 1 16,-1 5 1-16,1 3 0 0,-1-7 0 0,1 11-21 15,-5-8-5-15,5 8-1 0,-1 0 0 16,-4 0-14-16,5 8 0 0,-1-8 0 0,1 3 0 15,8-3-52-15,-4 8-9 0,4-8-3 0</inkml:trace>
  <inkml:trace contextRef="#ctx0" brushRef="#br0" timeOffset="16440.44">10386 1873 1257 0,'0'0'26'0,"0"0"6"0,0 0-32 0,0 0 0 0,4 0 0 0,-4 0 0 16,9 0 95-16,-9 0 12 0,0 0 2 0,4 0 1 16,-4 0-29-16,0 0-5 0,4 0-2 0,-4 0 0 15,0 0-21-15,9 0-4 0,-9 0-1 0,4 4 0 16,-4-4-9-16,4 7-3 0,-4 1 0 0,4-1 0 16,-4 1-17-16,5 3-4 0,-5-3-1 0,0-8 0 15,0 11-14-15,4-3 11 0,-4-8-11 0,0 11 10 16,0-11-10-16,4 7 0 0,-4-7 0 0,0 0 8 15,0 8-8-15,0-8 12 0,0 0-12 0,0 0 12 16,4 8-3-16,-4-8 0 0,4 0 0 0,5 0 0 16,-5 0-1-16,0-4 0 0,1 0 0 0,3 0 0 0,-4 0-8 0,1 1 0 15,3-5 9-15,-4 4-9 0,1 1 0 16,-5-1 8-16,0 4-8 0,4-4 0 0,-4 4 0 0,0 0 0 16,8-4 0-16,-8 4 0 0,0 0 0 0,5 4 0 15,-5-4-9-15,4 4 9 0,0 3 0 0,0-3 0 16,5 4-9-16,-5-1 9 0,0-3 0 0,-4 4 0 0,5-5 0 0,-1 5 0 15,0-4 0-15,0 3 0 16,1-3 0-16,-1 3 0 0,0-3 0 0,0 4 0 0,5-4 0 16,-5 3 0-16,0-3 0 0,5 3 0 15,-5-3 0-15,0 0 0 0,5 0-8 0,-5-4 8 0,4 4 0 16,-3-4 0-16,-5 0-9 0,4-4 9 0,0 0 0 16,0 0-9-16,1-3 9 0,-5-1 0 0,4 1 0 0,0 3 0 15,0-8 0-15,-4 1 0 0,0 0 0 0,5 0 0 16,-5-1 8-16,4 1 1 0,-4 3 0 0,0-3 0 15,4 7-9-15,-4-3 10 0,0 7-10 0,0 0 10 16,0 0 4-16,0-8 1 0,0 8 0 0,0 0 0 16,0 0 7-16,0 0 2 0,0 0 0 0,0 0 0 15,0 0-24-15,0 0 8 0,0 0-8 0,0 0 0 16,0 0-8-16,0 0-7 0,0 0-1 0,0 0 0 16,0 0 24-16,0 0 5 0,0 0 1 0,0 0 0 15,4 4-22-15,5-4-5 0,-5 4-1 0,0 0 0 16,5-1 22-16,-5 1 4 0,5-4 0 0,-5 4 1 15,0-4-34-15,5 4-7 0,-5-4-2 0,-4 0 0 16,8 0 30-16,-3 0 0 0,-1-4 0 0,-4 4 0 16,8-4 0-16,1 4 0 0,-5-4 0 0,0-3 0 0,5 3 0 15,-5 0 20-15,0 0-4 0,-4 4 0 16,5-7 1-16,-5 7 0 0,0-4 0 0,0 4 0 16,0 0-17-16,0 0 0 0,0 0 0 0,0 0 0 15,0 0 0-15,0 0 0 0,0 0 0 0,0 0 0 16,0 0 0-16,0 0 0 0,0 0 0 0,0 0 0 0,0 0 0 0,0 0 0 15,0 0 0-15,0 0 0 0,0 0 0 0,0 8 0 16,0 3 0-16,0-7 0 16,4 7-22-16,-4-3-8 0,0 3-2 0,4-4 0 0,-4 5 13 0,4-5 3 0,1 1 0 15,-5 3 0-15,4-7-18 16,0 3-3-16,-4-7-1 0,4 12 0 0,-4-12-3 16,4 4-1-16,-4-4 0 0,0 0 0 0,0 0-59 0,5 7-12 0,-5-7-3 0,0 0 0 15,8 0 45-15,-8 0 9 0,0 0 2 0,9-7 0 16,-9 7 35-16,4-4 7 0,-4 4 2 0,4 0 0 15,0-12 30-15,-4 12 6 0,0-7 2 0,0 7 0 16,5-4 32-16,-5 4 6 0,0-11 2 0,0 11 0 16,0-11 2-16,0 3 0 0,0 0 0 0,0 1 0 15,0-1-16-15,4 5-4 0,-4-5 0 0,4 1 0 16,0-1 0-16,1 0-1 0,-1-3 0 0,4 4 0 16,1-5-11-16,-1 5-1 0,5 3-1 0,0-7 0 15,-5 3-4-15,5 4-1 0,0-3 0 0,0 3 0 16,-5 4-25-16,1 4 0 0,3-4 8 0,-3 7-8 15,3 5 0-15,-3-9 0 0,-1 9-10 0,1-1 10 16,-1 0-102-16,-3 1-14 0,3-1-4 0</inkml:trace>
  <inkml:trace contextRef="#ctx0" brushRef="#br0" timeOffset="17696.07">11676 1884 1478 0,'0'0'42'0,"0"0"9"0,0 0-41 0,0 0-10 0,0 0 0 0,0 0 0 16,0 0 51-16,0 0 8 0,0 0 1 0,0 0 1 16,0 0-25-16,0 0-4 0,0 0-2 0,-8 12 0 15,8-12 14-15,0 7 4 0,-5 1 0 0,1 3 0 16,4 0-12-16,0 1-3 0,0-1 0 0,0 0 0 16,0 12-15-16,0-12-3 0,0 12-1 0,0-8 0 15,0 4-14-15,4 0 9 0,-4-1-9 0,0 5 8 16,5 0-8-16,-1-8 0 0,-4 4 0 15,4-4 0-15,0 4 0 0,-4-4 0 0,5 0 0 0,-1-4 0 16,0 0 0-16,0 1 0 0,1-5 0 0,-1 5 0 16,-4-12 0-16,4 0 0 0,-4 0 0 0,0 0 0 15,0 0 13-15,4 3-2 0,-4-3-1 0,9 0 0 16,-5-3 13-16,0-5 2 0,5 4 1 0,-5-3 0 16,0-5-5-16,1 5-1 0,-1-4 0 0,0-1 0 15,0 5-9-15,1-5-3 0,-1 1 0 0,0 0 0 16,0-1-8-16,-4 1 12 0,5 0-12 0,-1-1 12 15,0 1-12-15,-4 0 0 0,4 0 0 0,-4 3 0 16,5 0 28-16,-5 1 4 0,0 7 1 0,0-8 0 16,0 8-19-16,0 0-4 0,0 0-1 0,0 0 0 15,0 0-9-15,0 0 0 0,0 0 0 0,0 0 0 16,0 0 0-16,0 0 0 0,0 0 0 0,0 0 0 0,4 8 0 16,0-1 0-16,0 1 0 0,1 3 0 0,3-3 0 15,-4 3 0-15,0 0 0 0,5 1 0 0,-5-1 0 16,5 0 0-16,-5 1 0 0,0-5 0 0,5 5 0 0,-5-5 0 15,0 1 0-15,5-1 0 0,-5-3 0 0,4 0 0 16,-8-4 0-16,5 4 0 0,3-4 0 0,-4-4 0 16,1 4 0-16,3-4 0 0,-4-4 0 0,1 5 0 15,3-5 0-15,-4-3 0 0,1 3-27 0,-1-3 3 16,0-8 0-16,0 4 0 0,1 4 70 0,-1-12 14 16,0 4 4-16,0 4 0 15,-4-4-78-15,5 4-15 0,-5 0-3 0,0 4-1 0,4-1 33 0,-4 1 0 0,0 0 0 16,0 0 0-16,0 3 0 0,0 8 0 0,0-8 12 0,0 8-3 15,0 0-9-15,0 0 0 0,-4-3 0 0,4 3 0 16,0 0 0-16,0 0 0 0,0 0 0 0,0 0 0 16,0 0 0-16,0 0-11 0,0 0 3 0,8 0 0 15,5 3 8-15,-5 1 0 0,5-4 0 0,-5 8 0 16,9-4 0-16,-4-4 0 0,0 3 0 0,0 5 0 16,4-8 0-16,-5 4-8 0,1-4 8 0,0 7-8 15,0-7 8-15,-1 0 0 0,1 0 0 0,-4 0 0 16,-1 0 0-16,1-7 0 0,-1 3 0 0,-8 4 0 15,4 0 0-15,-4 0 0 0,4 0 0 0,-4 0 8 16,0-11-8-16,0 11 0 0,0-12 8 0,-4 5-8 16,4 3 8-16,-4-4-8 0,0 5 10 0,4 3-10 15,-4-8 9-15,4 8-9 0,-5-4 8 0,5 4-8 16,0 0 0-16,0 0 8 0,0 0-8 0,0 0 0 16,0 0 0-16,-8 0 0 0,8 0 0 0,-4 8 0 15,-5-1 0-15,5 5 0 0,0-1-11 0,4 8 11 16,0-4 0-16,0 4-8 0,4 3 8 0,0 1 0 0,0 0-8 15,5-1 8-15,4 5-8 0,-5-5 8 0,5-7-22 16,-1 4 1-16,1-4 0 0,0 0 0 16,0-3-43-16,-1-1-9 0,1-3-2 0</inkml:trace>
  <inkml:trace contextRef="#ctx0" brushRef="#br0" timeOffset="18533.84">12826 1914 1314 0,'0'0'56'0,"0"0"-45"15,0 0 99-15,0 0 20 0,0 0 4 0,0 0 1 16,0 0-66-16,0 0-13 0,0 12-2 0,0-5-1 15,0 5-22-15,0-1-5 0,5 0-1 0,-5 1 0 16,4 3-14-16,0 3-3 0,0-2-8 0,1-1 12 16,-1 0-12-16,4 0 9 0,-3 4-9 0,-1-4 8 15,4 0 2-15,-3-4 0 0,3 0 0 0,-4 1 0 16,5-5 6-16,-5 5 0 0,0-9 1 0,5 5 0 16,-5-8-5-16,-4 0 0 0,4 0-1 0,5 0 0 15,-5-8-11-15,0 5 0 0,1-9 0 0,-1 1 0 16,0 0 43-16,0-4 6 0,5 0 2 0,-9-1 0 15,4 1-15-15,-4-3-4 0,0 2 0 0,0 5 0 16,0-8-19-16,0 8-4 0,0 0-1 0,0 7 0 16,0 4-8-16,0 0 0 0,0 0 0 0,0 0 8 15,0 0-8-15,-4 4 0 0,4 7 0 0,-4 0 0 16,4 8 0-16,0-8 0 0,4 5 0 0,0-1 0 16,0 0-21-16,1 0-7 0,-1 0 0 0,4-4-1 15,1 0 29-15,-5-3 0 0,5 3 0 0,-1-11 0 16,0 4 0-16,1 4 0 0,-1-8 0 0,1 0 0 15,-1 0 0-15,1-8 0 0,-1 4 0 0,1-3 0 0,-1-5 45 0,5 1 15 16,-4-8 4-16,-5 4 0 0,4-4-64 0,1 1-8 16,-1-5-4-16,1 0-1 0,-5 8 45 0,5-11 10 0,-5 3 2 15,0 4 0-15,0 0 6 0,1-3 2 0,-1 3 0 16,0 0 0-16,-4 4-36 0,0-8-8 16,0 8 0-16,0 0-8 0,0 4 8 0,-4 3-8 0,4 1 0 15,0 7 0-15,0 0 0 0,0 0-12 0,0 0 1 0,0 0 1 16,0 0-162-1,0 0-32-15,0 0-6 0</inkml:trace>
  <inkml:trace contextRef="#ctx0" brushRef="#br0" timeOffset="19000.58">13603 1884 1561 0,'0'0'32'0,"0"0"8"16,0 0-32-16,0 0-8 0,-8 0 0 0,8 0 0 15,-9 0 88-15,1 0 16 0,-1 0 4 0,1 0 0 16,-1 0-45-16,1 4-9 0,-1 0-2 0,1 0 0 16,-5 3-27-16,5 1-5 0,-5 3-2 0,0-3 0 15,5 3-8-15,-5 0-2 0,4 0 0 0,1 5 0 16,4-1-8-16,-5-4 0 0,1 8 0 0,3-8 8 0,1 4-8 15,4-3 0-15,-4-1 0 0,4 0 0 0,4 0-9 0,-4-3 9 16,0-8-12-16,4 11 12 0,5-7 0 16,-1-4 0-16,1 0 0 0,4-4 0 0,-5 1 0 0,5-5 0 15,0 0 8-15,-5-3-8 0,5 0 0 0,0 0 0 16,-1-8 0-16,1 11 0 16,0-11 9-16,-5 8-9 0,1 0 8 0,-1 7-8 0,-3-7 25 0,3 7 0 0,-4-4 0 15,-4 8 0-15,0 0-14 0,0 0-3 0,0 0-8 16,0 0 12-16,5 8-12 0,-5-1 9 0,0 5-9 15,0-1 8-15,0 0-8 0,0 1 0 0,0-1 0 0,0 0 8 16,0 1-8-16,0-1 12 0,0 0-12 0,0-3 12 16,0 3 12-16,4-3 2 0,-4-8 1 0,0 11 0 15,0-11-37-15,4 4-7 0,-4-4-2 0,0 0 0 16,0 0 11-16,0 0 8 0,4 0-12 0,5-4 12 16,-5-4-138-16,0 1-21 0,5-5-4 15</inkml:trace>
  <inkml:trace contextRef="#ctx0" brushRef="#br0" timeOffset="19370.59">13799 1918 1257 0,'0'0'53'16,"0"8"-42"-1,0 3 125-15,0-3 26 0,0 3 5 0,0 0 1 16,0-3-109-16,0-1-22 0,0 1-4 0,0 3-1 15,0-11 0-15,0 11 0 0,0-11 0 0,0 12 0 0,0-12-32 16,4 4 0-16,-4-4 0 0,4 7 0 0,-4-7 16 0,8 0-4 16,-3 0-1-16,3 0 0 0,1-7 8 0,-5 3 1 15,4-4 1-15,1-3 0 0,-1 7 9 0,1-7 2 0,-1 0 0 0,1-1 0 16,-1 1-32-16,1 3 0 0,-1 1 0 0,1-1 0 16,-5 1 0-16,5 3 0 0,-1 4 0 0,-4-4 0 15,-4 4 0-15,9 4 0 0,-9-4 0 0,4 4 0 16,-4-4 12-16,4 7-3 0,-4-3-1 0,5 7 0 15,-5-3-8-15,4 3 8 0,-4 1-8 0,4-1 8 16,-4 0 0-16,0 0 0 0,4 1 0 16,-4-8 0-16,0 7-8 0,5-7 8 0,-5 3-8 0,0-7 8 15,4 8-8-15,0-4 0 0,-4-4 0 0,9 7-11 16,-5-7-7-16,4 0-2 0,1 0 0 0,-1-4 0 16,-4-3-182-16,5-1-37 15</inkml:trace>
  <inkml:trace contextRef="#ctx0" brushRef="#br0" timeOffset="19679.8">14287 1605 1728 0,'0'0'49'0,"0"0"11"16,0 0-48-16,0 0-12 0,0 0 0 0,0 0 0 0,0 11 56 0,0-3 10 0,0 3 2 15,0 4 0-15,0 0-20 0,0 1-3 0,0 2-1 0,0-2 0 16,0 2-19-16,4 5-4 0,-4 0-1 0,0-1 0 16,0 5-20-16,0-5 0 0,0 1 0 0,0-4 0 15,4 7 0-15,-4 1 0 16,0-5 0-16,4 5 0 16,-4 3 0-16,0-11-8 0,5 7 0 0,-5-7 0 0,4 0-8 15,-4 0 0-15,0-1-1 0,4 1 0 16,-4-7-8-16,0-1-2 0,0-7 0 0,0-4 0 15,0 0-45-15,0 0-10 0,0 0-2 0,0 0 0 16,0 0-91-16,-8 0-18 0</inkml:trace>
  <inkml:trace contextRef="#ctx0" brushRef="#br0" timeOffset="19854.3">14155 1884 1333 0,'0'0'56'15,"0"0"-44"1,9-11 108-16,-1 11 23 0,1-8 4 0,-1 5 1 15,5 3-42-15,4-8-8 0,0 4-2 0,4 4 0 16,4 0-16-16,9-7-3 0,0 7-1 0,5 7 0 16,-6-7-25-16,6 0-6 0,-1 4-1 0,-4 4 0 15,0-8-3-15,-9 3-1 0,5 5 0 0,-5-8 0 16,-8 4-57-16,0 3-12 0,0-7-3 0</inkml:trace>
  <inkml:trace contextRef="#ctx0" brushRef="#br0" timeOffset="20621.38">10186 2476 1682 0,'0'0'35'0,"0"0"9"0,-8 0-36 0,-1 4-8 0,1-4 0 0,-5 8 0 16,5 3 45-16,-1-3 7 0,-4 3 2 0,1 4 0 15,-1 4-38-15,-4 3-7 0,0 1-1 0,0 7-8 16,4 4 24-16,1 0-1 0,-1 8-1 0,0-1 0 15,5-7 6-15,3 4 0 0,1 0 1 0,0-5 0 16,4 1-9-16,0-3-3 0,4-1 0 0,0 0 0 16,1 4-17-16,3-12 8 0,1 9-8 0,-1-9 0 15,5 1 0-15,0 0 0 0,-1-5 0 0,1-6 0 16,0-1-18-16,-1 0-10 0,1-11-3 0,4 4 0 16,-4-8-13-16,0-3-2 0,4 3-1 0</inkml:trace>
  <inkml:trace contextRef="#ctx0" brushRef="#br0" timeOffset="21053.23">10369 2812 1216 0,'0'8'25'0,"0"7"6"0,0-4-31 0,-4 4 0 0,4-4 0 0,0 1 0 16,-5-5 62-16,5 5 6 0,0-12 2 0,0 7 0 15,0-7-15-15,-4 8-3 0,4-8-1 0,0 0 0 16,0 0 21-16,0 0 5 0,0 0 1 0,0 0 0 16,0 0-14-16,0 0-4 0,0 0 0 0,0 0 0 15,0 0-22-15,0 0-5 0,-8-8-1 0,-1 4 0 16,5-3-2-16,-5-1-1 0,5-3 0 0,0 3 0 15,0-3-10-15,-1 0-3 0,1-4 0 0,4 0 0 16,-4 0-16-16,4-1 0 0,0-2 0 0,4-5 0 16,-4 4 8-16,4-4-8 0,5 1 0 0,-5-1 0 15,5 1 9-15,-1-1-9 0,1 4 0 0,-1 0 9 16,1 8 1-16,-1-4 0 0,1 7 0 0,-1-3 0 16,1 7-10-16,-1 0 0 0,5 1 9 0,-5 3-9 15,1 3 0-15,-1 1 0 0,1 4 0 0,-1-1 0 16,1 1-12-16,-1-1 4 0,1 5 0 0,-1-1 0 15,1-3-20-15,-1-1-4 0,1 1-1 0,-1-5 0 16,5 5-126-16,-5-8-25 0,1 0-4 0</inkml:trace>
  <inkml:trace contextRef="#ctx0" brushRef="#br0" timeOffset="21495.91">10738 2597 1440 0,'0'0'30'0,"0"0"6"0,-4 8-28 0,-5-8-8 0,9 0 0 0,-8 11 0 16,-1-11 80-16,5 11 14 0,-4-11 3 0,-1 12 1 16,5-9-45-16,-5 5-9 0,5 3-1 0,0-3-1 15,-5 3-18-15,5 0-3 0,4-3-1 0,-4-1 0 16,4 5 3-16,-4-5 0 0,4 1 0 0,0-8 0 15,4 7-23-15,0 1 0 0,0-4 0 0,1 0 0 16,3-1 0-16,-4-3 0 0,5 0 0 0,-1 0 0 16,1-3 0-16,-1-1 0 0,1 0 0 0,-1 0 0 15,1-3 0-15,-1 3 0 0,1-4 0 0,-1 1 0 16,1-1 0-16,-5 1 0 0,0-1 0 0,5 1 8 16,-5-1-8-16,0 1 0 0,1 3-8 0,-5 4 8 15,4-4 8-15,4 0 6 0,-8 4 2 0,0 0 0 16,5 0-7-16,3 0-1 0,-8 0 0 0,9 0 0 15,-9 0-8-15,8 4 12 0,0 4-12 0,-3-1 12 16,-1 1-4-16,4-1 0 0,-3 4 0 0,-1-3 0 16,0 3 2-16,-4 1 0 0,4-5 0 0,1 5 0 0,-5-1 6 15,4 0 0-15,0-7 1 0,0 3 0 16,1 5-37-16,-1-8-8 0,-4-4-2 0,4 7 0 16,-4-7-97-16,0 0-19 0,0 0-4 0</inkml:trace>
  <inkml:trace contextRef="#ctx0" brushRef="#br0" timeOffset="21877.92">11112 2292 915 0,'0'0'39'16,"0"0"-31"0,0 11 38-16,0-7 8 0,0 3 2 0,4 5 0 15,-4-1-20-15,0 0-3 0,4 0-1 0,-4 5 0 16,0-1 15-16,4 0 2 0,-4 4 1 0,5-1 0 15,-5 5 21-15,4 0 4 0,-4-4 1 0,4 7 0 16,-4 0-27-16,-4 5-5 0,4-1 0 0,-4 4-1 16,4-4-8-16,0 0-2 0,-5 4 0 0,5-4 0 0,0-3-18 15,-4-1-4-15,4-3-1 0,0-5 0 0,0 1-26 0,0-4-4 0,0 0-2 16,0 4 0 0,4-15-7-16,-4 7-2 0,0-11 0 0,0 0 0 15,0 0-30-15,0 0-7 0,0 0 0 0</inkml:trace>
  <inkml:trace contextRef="#ctx0" brushRef="#br0" timeOffset="22168.34">10993 2608 1356 0,'0'0'57'15,"0"0"-45"1,0 0 100-16,0 0 21 0,0 0 4 0,0 0 1 15,0 0-35-15,0 0-7 0,4-3-2 0,0 3 0 16,5-8-35-16,-5 4-7 0,5 4-2 0,-1-3 0 16,0 3 2-16,5 3 0 0,0-3 0 0,0 4 0 15,-1 4-32-15,1-8-7 0,4 3-1 0,-4 5 0 16,4-8-3-16,-4 4-1 0,4 3 0 0,-5-3 0 16,1 4-8-16,0-8 0 0,0 3 0 0,-1-3-11 15,-3 8 11-15,-1-8 0 0,1 0 8 0,-1 0-8 16,1 0 0-16,-5-8-8 0,4 8 0 0,-3-3 0 15,-5-5-181-15,0 4-36 0</inkml:trace>
  <inkml:trace contextRef="#ctx0" brushRef="#br0" timeOffset="22554.09">11375 2608 1121 0,'0'0'47'0,"0"0"-38"15,8 8 63-15,1-8 13 0,-5 0 3 0,5 0 0 16,-9 0-39-16,8 0-7 0,1 0-2 0,-1 0 0 16,-8 0-8-16,8 0-1 0,1-8-1 0,-1 5 0 15,-3 3 13-15,3-12 2 0,-4 9 1 0,1-5 0 16,-1 0-18-16,0 1-3 0,0-1-1 0,1 5 0 15,-5 3 13-15,0-8 3 0,0 8 0 0,0 0 0 16,0 0 3-16,0 0 1 0,-9-4 0 0,1 1 0 16,-1 3-15-16,1 3-2 0,-1-3-1 0,1 8 0 15,-5-1-26-15,5 1 8 0,-1 3-8 0,-4 4 0 16,5 0 0-16,-1 4 0 0,1-7 0 0,-1 10 0 16,1-7-16-16,4 4-9 0,-1 0-2 0,1 0 0 15,0-4 27-15,0 4 0 0,4-8 0 0,0 4 0 16,0 4 0-16,4-11 0 0,0-1 0 0,0 4 0 15,1-7 10-15,-1 4 7 0,4-1 2 0,-3-3 0 16,3 0-179-16,1-4-35 0,-1-4-7 0</inkml:trace>
  <inkml:trace contextRef="#ctx0" brushRef="#br0" timeOffset="22966.98">11621 2661 851 0,'-4'12'36'15,"0"-1"-36"1,-5 4 58-16,5 0 5 0,-5 4 1 0,1-4 0 0,-1 4-11 0,1-8-1 0,-1 4-1 0,5 4 0 15,-4-11 4-15,3 3 1 0,1 0 0 0,0 1 0 16,4-5 12-16,-4 4 4 0,4-3 0 0,0-4 0 16,0-4-13-16,4 7-3 0,0 1 0 0,0-4 0 15,-4-4-38-15,5 3-8 0,3 1-2 0,-4 4 0 16,5-8-8-16,-1 0 0 0,1 0 0 0,-1-12 0 16,1 9 0-16,4-5 0 0,-1-3 0 0,1-1 0 15,0 1-14-15,-1-4-5 0,1 0-1 0,-4-4 0 16,3 8 20-16,1-12 0 0,0-3 0 0,-5 3 0 15,1 0 0-15,4 1 0 0,-5-1 0 0,-4 1 0 16,-4-9 12-16,5 9 7 0,-5-5 1 0,0 5 0 16,0-1 16-16,-5 0 3 0,1 8 1 0,0-7 0 15,0-1-15-15,-1 4-2 0,-3 4-1 0,4 0 0 16,-5 4 16-16,5-1 3 0,-5 5 1 0,9 7 0 16,0 0-22-16,0 0-5 0,0 0-1 0,0 0 0 15,-4 7-14-15,-4 1 0 0,3 0 8 0,5 3-8 16,0 4 0-16,0 0 0 0,5 4 0 0,3 0 0 15,-4 3 0-15,5 1 0 0,4 0 0 0,-5 3 0 16,5 4 0-16,-5 0 0 0,5 1 0 0,-4-1 0 16,-1-4-36-16,1 4-4 0,-5-3-1 0,0-1 0 15,0 1-121-15,1-5-24 0</inkml:trace>
  <inkml:trace contextRef="#ctx0" brushRef="#br0" timeOffset="23771.8298">12495 3023 1295 0,'0'0'27'0,"0"8"6"0,-4-1-33 0,4 5 0 0,-4-1 0 0,4 0 0 16,-4 8 80-16,4-8 10 0,0 5 2 0,-5 2 0 16,5 1-64-16,0-4-13 0,-4 4-3 0,4-4 0 15,0 0-12-15,0-3 0 0,0 3 8 0,0-4-8 16,0-3 0-16,0-8 9 0,0 0-9 0,0 0 8 16,0 0 2-16,0 0 0 0,0 0 0 0,0 0 0 15,0 0-2-15,0-8 0 0,0 4 0 0,0-14 0 16,0 2 16-16,0 1 2 0,0 0 1 0,0-4 0 15,0 1 11-15,0-1 2 0,0 0 1 16,-4-4 0-16,0 1-6 0,-1-9-2 0,1 5 0 0,-4-8 0 16,3 8-9-16,1-8-3 0,-4-4 0 0,3 0 0 15,5 1-1-15,0-1 0 0,0-4 0 0,5 8 0 16,-1 4 2-16,4-4 0 0,-3 12 0 0,3-9 0 16,1 13-3-16,-1 3-1 0,1-1 0 0,-1 5 0 15,5 4-10-15,-5 3-8 0,1 4 12 0,-5 0-12 16,9 4 11-16,-5 3-11 0,1 4 10 0,4 1-10 15,-5 3 0-15,1 4 0 0,-1 0-8 0,1-1 8 16,-5 1 0-16,4 4 0 0,-3-4 0 0,-1 3 0 16,0-3 0-16,-4 0 0 0,4 0 0 0,-4 0 0 15,0-4 0-15,-4 4 0 0,0-8 0 0,0-3 0 16,-5 3 28-16,1 0 4 0,-1-3 0 0,-4-1 0 16,1-3-32-16,-1 4 0 0,0-5 0 0,0 1 0 15,5 0-13-15,-5-4-9 0,0 0-2 0,5 0 0 16,8 0-14-16,0 0-3 0,0 0-1 0</inkml:trace>
  <inkml:trace contextRef="#ctx0" brushRef="#br0" timeOffset="24253.55">12967 2627 1578 0,'0'0'44'0,"-9"4"12"15,1 4-45-15,-1-5-11 0,5 5 0 0,-5-4 0 16,5 3 62-16,-4 5 10 0,3-5 3 0,1 4 0 16,-4 1-32-16,3-1-7 0,1 4 0 0,-4 0-1 15,3-3-4-15,5 10-1 0,-4-11 0 0,4 5 0 16,0-1-18-16,0 0-3 0,4 0-1 0,-4 0 0 16,5 0-8-16,3-4 0 0,-4 1 0 0,5 3 0 15,-5-12 0-15,5 5 0 0,-1-4 0 0,5 3 0 16,-5-7 0-16,5 0 0 0,-4 0 0 0,-1-7 0 0,5 3 12 15,-5 4 0-15,1-11 0 0,-1-1 0 0,1 1 0 0,-1 0 0 16,1-1 0-16,-1-3 0 0,-4 0 16 0,1-4 3 16,-1 1 1-16,0 2 0 0,-4-2 9 0,4 3 3 15,-4-4 0-15,-4 4 0 0,0-1-12 0,0 5-1 16,-5-4-1-16,1 8 0 0,-5-1-22 0,0 4-8 0,1 4 0 16,-5 0 0-1,0 0-96-15,-5 0-26 0,5 8-5 0</inkml:trace>
  <inkml:trace contextRef="#ctx0" brushRef="#br0" timeOffset="25407.64">13251 2605 1288 0,'0'0'27'0,"0"0"5"0,0 0-32 15,0 0 0-15,0 0 0 0,0 0 0 0,0 0 84 0,0 0 9 0,0 0 3 0,0 11 0 16,0-11-27-16,0 11-5 0,0-11 0 0,0 4-1 15,0 4-19-15,0 3-4 0,0-7-1 0,-4 3 0 16,4 1 2-16,0 3 1 0,0 0 0 0,-5 1 0 16,5-1-18-16,0 4-4 0,0 0-1 0,0 0 0 15,0 4 5-15,0-8 2 0,0 1 0 0,0 7 0 16,0-8-18-16,0 4-8 0,0-4 0 0,0 4 8 16,0-7-8-16,0 3 0 0,0-3 0 0,5-1 0 15,-5-7 0-15,0 12 10 0,0-12-2 0,4 3-8 16,-4-3 11-16,0 0-11 0,8 8 10 0,1-8-10 15,-9 0 21-15,8 0-1 0,-3 0-1 0,-1-8 0 16,0 5 5-16,0-5 2 0,1 4 0 0,-1-3 0 16,0-1-6-16,0-3-2 0,1 3 0 0,-1-3 0 15,0-4-6-15,-4 0-2 0,4 0 0 0,1 0 0 16,-1 3-1-16,-4-6 0 0,4 3 0 0,-4 3 0 16,4 1 0-16,-4 0 0 0,0 3 0 0,0 8 0 15,0 0 4-15,0 0 1 0,0 0 0 0,0 0 0 16,0 0-14-16,0 0 0 0,0 0 8 0,0 0-8 15,0 0 0-15,0 11 0 0,0 1 0 0,0 3-10 0,0 0 10 16,5-4 0-16,-1 0 0 0,0 1-8 0,0-1 8 16,5-7 0-16,-5 7 8 0,5-3-8 0,-5-1 14 15,0-3-2-15,5 4 0 0,-5-5 0 0,4 1-12 0,-4 0 0 16,1-4 0-16,-5 0 0 0,8 4 0 0,-4-4 0 0,-4 0 0 16,5-4 0-16,-1 4 0 0,0-4 0 0,0-3 0 15,1 3 0-15,-1-4 0 0,-4-3 0 0,4 3 0 16,0-3 0-16,1 0 0 0,-5-1 0 0,0-6 0 15,4 3 0-15,-4-1 0 16,0 1 0-16,-4-4 0 0,4 8 0 0,-5-4 0 0,1 0 0 0,4 0 0 16,-4 4 0-16,0-1 0 0,4 1 0 0,-5 3 0 15,1-3 0-15,4 4 0 0,0 3 0 0,0 4 0 16,-4-8 0-16,4 8 0 0,0 0 0 0,0 0 0 0,0 0 0 16,0 0 0-16,0 0-13 0,0 0 2 0,0 0 1 15,0 0 10-15,0 0-10 0,0 0 10 0,8 8-10 16,-3-4 10-16,3 3 0 0,1 1-9 0,-1 3 9 15,1-7 8-15,-1 3 5 0,5 5 2 0,0-9 0 16,-1 5-27-16,-3-4-4 0,4 3-2 0,-1-3 0 16,-3 0 8-16,-1 0 2 0,1-4 0 0,-1 0 0 15,1 0 8-15,-1 0 0 0,1 0 0 0,-1-4 0 16,-4 0 0-16,1 0 0 0,3 4 0 0,-4-7 0 16,1 3 0-16,-1-4 0 0,0 5 0 0,-4-9 0 15,4 5 0-15,-4 3 8 0,0-4-8 0,0 8 8 16,5-3-8-16,-5 3 0 0,0-8 0 0,0 8 8 15,0 0-8-15,0 0 0 0,0 0 0 0,0 0 0 16,0 0 0-16,0 0 0 0,0 0-8 0,0 0 8 0,0 0-12 16,-5 11 2-16,1 1 1 0,4 7 0 15,-4-8 9-15,4 4-12 0,0 0 12 0,0 4-12 16,0-4 12-16,0 0-13 0,4 0 5 0,-4 0 8 0,4-3-20 16,1-1 3-16,-1-4 1 0,0 5 0 15,0-12-24-15,5 11-4 0,-5-11 0 0,-4 0-1 16,9 0 4-16,-1 0 1 0,-4-7 0 0,5 3 0 15,-1-8-105-15,-3 1-21 0,3 0-4 0</inkml:trace>
  <inkml:trace contextRef="#ctx0" brushRef="#br0" timeOffset="25786.45">13883 2642 1265 0,'0'12'36'0,"0"-1"8"15,5 0-36-15,-5 1-8 0,0-5 0 0,0 4 0 16,4-3 53-16,-4 0 9 0,0-8 2 0,0 11 0 16,0-11 0-16,0 7 0 0,0-7 0 0,0 8 0 15,0-8 0-15,0 0 0 0,0 0 0 0,0 0 0 16,0 0-26-16,0 0-5 0,0 0-1 0,0 0 0 16,0 0-19-16,0 0-4 0,8 0-1 0,-8 0 0 15,5 0-8-15,-5 0 8 0,4-4-8 0,4-3 8 16,-3 3-8-16,-1-7 0 0,0 3 0 0,0-3 0 15,1-1 15-15,-5 1 1 0,8-4 0 0,-4 0 0 16,1 4 22-16,-1-8 5 0,0 4 1 0,0 0 0 0,1-1-26 16,3 9-5-16,-4-4-1 0,5 3 0 0,-5 4-12 15,5 4 9-15,-5-3-9 0,4 6 8 0,-4 1-8 16,5 4 0-16,-5-1 0 0,0 4 0 0,5 5 0 0,4-1 0 16,-5 0 0-16,5 4 0 0,4-4 19 0,-4 4 1 15,4-1 1-15,0-3 0 0,0 1-33 0,-5-5-8 16,5-4 0-16,-4 1-1 0,0 0-3 0,-1-5 0 15,-3-3 0-15</inkml:trace>
  <inkml:trace contextRef="#ctx0" brushRef="#br0" timeOffset="26187.41">14287 2337 1237 0,'0'-19'25'0,"-5"15"8"16,5-7-33-16,0 3 0 0,0-3 0 0,0 4 0 16,0-1 68-16,0 0 8 0,0 1 0 0,0 7 1 15,0 0-26-15,0 0-6 0,5-4-1 0,-5 4 0 16,0 0 7-16,0 0 1 0,8 4 0 0,1 0 0 15,3 7-36-15,-3-3-6 0,4 7-2 0,-5 0 0 16,5 4 10-16,4 3 2 0,-4 1 0 0,4 3 0 0,-1 4-3 0,6 8 0 16,-5-4 0-16,4 4 0 15,0 3 38-15,-4 1 7 0,0 3 2 0,-4 4 0 16,0-7-25-16,-5 3-5 0,5-8-1 0,-9 1 0 0,0 4-1 16,1-16-1-16,-5 8 0 0,0-4 0 0,0 4-31 0,-9-4 0 0,5 0 0 15,-5 4 0-15,1-7 0 0,-1 3 0 16,1 0 0-16,-1 0 0 0,1-3 30 0,-1-5 0 0,-3 1 0 0,3-4 0 15,5 0-30-15,-5 0 0 0,5-8 0 16,0 4 0-16,0-7 0 0,-1 3-18 0,1-7 2 0</inkml:trace>
  <inkml:trace contextRef="#ctx0" brushRef="#br0" timeOffset="33802.03">22025 6082 1165 0,'0'0'24'0,"0"0"7"16,0 0-31-16,0 0 0 0,0 0 0 0,0 0 0 15,0 0 86-15,0 0 11 0,0 0 3 0,0 0 0 16,0 0-7-16,0 0-1 0,0 0 0 0,0 0 0 15,0 0-33-15,0 0-7 0,0 0-2 0,0 0 0 16,0 0 3-16,0 0 1 0,0 0 0 0,0 0 0 16,0 0-15-16,0 0-3 0,0 0-1 0,0 0 0 15,0 0-11-15,0 0-3 0,0 0 0 0,0 0 0 16,0 0 7-16,0 0 0 0,0 0 1 0,0 0 0 0,0 0-29 16,0 0 0-16,0 0 0 0,0 0 0 15,0 0 0-15,0 0 16 0,0 0-2 0,0 0 0 16,4 0-6-16,0 0 0 0,5 0-8 0,-5 0 12 15,4 0-3-15,1 0-1 0,-1 0 0 0,1 0 0 0,-1 0-8 0,1 0 12 0,-1 0-12 16,1 0 12-16,4 0-12 0,-5 0 12 0,5 0-12 16,-1 0 12-16,1 0-12 0,0 0 10 15,0 0-10-15,-5 0 10 0,5-4-10 0,0 4 10 0,-5-3-10 0,5-1 10 16,0 4 8-16,-1 0 2 0,1-8 0 16,0 8 0-16,0-4-20 0,-1 4 0 0,5 0 0 0,-4-7 0 15,0 7 0-15,-1 0 0 0,1 0 0 0,0 0 0 16,0 0 10-16,-1 7-2 0,5-14 0 0,-4 7 0 15,4 0-8-15,-4 0-14 0,4 0 3 0,0 0 1 16,0 0 10-16,4 0 0 0,0 0 0 0,0 0 8 16,1 0-8-16,-1-4 0 0,0 4 0 0,0 0 8 15,1-7-8-15,-1 3 9 0,-4 4-9 0,4 0 10 16,0-8-10-16,-4 5 8 0,0 3-8 0,0 0 8 16,0 0-8-16,0-8 0 0,4 8 0 0,-4 0 0 15,4 0 8-15,-4 0-8 0,5 0 8 0,-5 8-8 16,4-8 0-16,0 0 0 0,0 3 0 0,1-3 0 15,-1 8 0-15,0-8 0 0,0 4 0 0,0 3 0 16,1-7 0-16,-1 4 0 0,0 3 0 0,5-7 0 16,-9 4 0-16,4-4 8 0,0 8-8 0,-4-8 8 15,4 0-8-15,-4 0 0 0,0 0 0 0,0-8 0 16,-4 8 0-16,-5 0 0 0,5-4 0 0,-4 4 0 16,-1 0 0-16,1 0 0 0,-5 0 0 0,-4 0 0 0,0 0 0 15,0 0 12-15,0 0-12 0,0 0 12 0,0 0-12 16,0 0 0-16,0 0 0 0,0 0 0 0,0 0-17 0,0 0-6 15,0-7-1-15,-4 3 0 16,4 4-116-16,-9-11-24 0,5 3-5 0</inkml:trace>
  <inkml:trace contextRef="#ctx0" brushRef="#br0" timeOffset="34490.28">23141 5780 1264 0,'0'0'26'0,"0"0"7"16,-4 4-33-16,-5 0 0 0,9-4 0 0,-4 7 0 0,4-7 125 0,-8 4 19 16,8-4 3-16,0 0 1 0,0 0-36 0,0 0-8 0,0 0 0 0,0 0-1 15,0 0-27 1,0 0-4-16,0 0-2 0,0 0 0 15,0 0-23-15,0 0-5 0,0 0-1 0,0 0 0 0,0 0-11 16,0 0-2-16,4 4-1 0,4 4 0 0,-3-5-11 0,3 1-3 0,0 0 0 0,1 0 0 16,4-1-13-16,-5-3 0 0,5 4 8 0,4 0-8 15,0 0 0-15,0 3 8 0,0-3-8 0,0 0 0 16,0 3 0-16,0-7 0 0,0 12 0 16,0-12 0-16,0 11 8 0,0-7-8 0,0 3 0 0,0-3 0 15,0 4 0-15,-5 3 0 0,1-7 0 0,0 3 0 16,-5 1 0-16,5-1 0 0,-4 1 0 0,3-4 0 15,-3 3 0-15,-1 1 0 0,1-1 8 16,-5 5-8-16,4-5 0 0,-3 1-8 0,-1-5 8 0,-4-3-13 16,4 8 13-16,-4-8 0 0,4 8 0 0,-4-8 0 15,0 0 0-15,5 3 0 0,-5-3 0 0,0 0 0 16,4 8 0-16,-4-8 0 0,4 4 0 0,-4-4 0 16,4 7 0-16,-4-3 0 0,0-4 0 0,0 11 0 15,0-3 0-15,0 3 0 0,0-3 0 0,-4 3 0 16,0 0 0-16,0 1 0 0,-1 3 0 0,-3 0 0 15,4 0 0-15,-5 4 0 0,1-4 0 0,-5 4 0 16,5-4 0-16,-1 4 0 0,1-4 0 0,-1 4 0 16,1-4 27-16,3 7 8 0,-3-10 1 0,4-1 1 15,-5 0-37-15,5 1 0 0,4-1 0 0,-4-7 0 16,4-4-24-16,0 0-10 0,0 0-2 0,0 0 0 16,0 0-137-16,0 0-28 0,0 0-6 0</inkml:trace>
  <inkml:trace contextRef="#ctx0" brushRef="#br0" timeOffset="35538.7599">23981 6176 1552 0,'0'0'44'0,"5"12"10"0,-5-1-43 0,4-7-11 0,0 7 0 0,0 0 0 15,-4 1 90-15,5 3 16 0,-1 0 3 0,0 0 1 16,0 0-74-16,1 0-14 0,-1 0-3 0,-4 8-1 16,4-12-18-16,0 4 0 0,-4 4 0 0,0-4 0 15,0 0 49-15,5 0 7 0,-5 1 0 0,0-1 1 16,0-4-40-16,0 8-8 0,0-8-1 0,-5 0-8 15,5-7 0-15,-4 7 0 0,4-3 0 0,-4 3 0 16,4-11 58-16,0 8 5 0,0-8 1 0,-4 7 0 16,4-7-64-16,0 0-13 0,0 0-3 0,0 0 0 15,0 0 16-15,0 0 12 0,0 0-3 0,0 0 0 16,0 0-1-16,0 0-8 0,0 0 12 0,0 0-4 16,0 0 45-16,0 0 9 0,0 0 2 0,0 0 0 15,4-3-52-15,-4-5-12 0,4 1 0 0,-4-1 0 16,0 0 0-16,4-3 0 0,-4 0 0 0,0 0 0 15,5-1 0-15,-5-3-13 0,0 0 2 0,4 0 1 16,-4 0 10-16,0-4 0 0,0 0 8 0,0 0-8 16,0 4 9-16,0-7-9 0,0-1 12 0,-4 4-12 15,4-4 0-15,0-3 0 0,0 3 0 0,0-3 0 16,-5 3 27-16,5-3-2 0,0 3 0 0,5-3 0 16,-5 7-17-16,0-4-8 0,4 1 8 0,0 3-8 15,-4 0 13-15,4 0-2 0,-4 0-1 0,5 1 0 16,-5-1 5-16,0 4 1 0,4-8 0 0,-4 0 0 0,4 8-7 15,-4-4-1-15,4 1 0 0,1 2 0 0,-1 5-8 16,4 0 0-16,-3 0 0 0,-1 7 8 0,4-8 8 16,-3 5 2-16,3 3 0 0,5 4 0 0,-5 0-30 0,5 0-5 15,0 0-2-15,-1 4 0 0,1 3 19 0,0-7 0 16,4 12 0-16,-4-8 0 0,4 3 0 16,0 4 0-16,0-3 0 0,0-1 0 0,0 5 0 0,-5-1 0 15,5 0 0-15,-8 1-10 0,3-1 10 0,1 0-12 0,-4 1 12 16,-5 3-12-16,0-4 1 0,0 0 0 0,1 1 0 0,-5-1 0 15,-5-3 11-15,1 3-8 0,-4 0 8 16,-1-3-8-16,-4 3 8 0,-4 0 0 0,1-3 0 0,-6-1 8 16,1 9-8-16,-4-13 0 0,-1 9 0 0,1-5-8 15,-1 4 8-15,5 1 14 0,-5-5-3 0,1 5-1 16,8-5 2-16,0 1 0 0,0-1 0 0,4 1 0 16,5-1-4-16,-1-3 0 0,9-4 0 0,0 0 0 15,-4 8 4-15,4-8 0 0,-4 7 0 0,4-7 0 16,-4 8-39-16,4-4-7 0,0-4-2 0,-5 11 0 15,5-11-185-15,0 0-38 0</inkml:trace>
  <inkml:trace contextRef="#ctx0" brushRef="#br0" timeOffset="38970.44">407 8669 1683 0,'0'0'48'0,"0"0"10"15,0 0-46-15,0 0-12 0,0 0 0 0,0 0 0 0,0 0 91 0,0 0 16 0,0 0 3 0,0 0 1 16,0 0-66-16,0 0-13 0,0 0-2 0,0 12-1 15,0-1 10-15,4-7 1 0,-4 7 1 0,0 4 0 16,0-3-13-16,0 3-2 0,4 4-1 0,0-1 0 16,-4 5-25-16,5-8 8 0,-1 4-8 0,0 4 0 15,-4 3 0-15,4-3 0 0,-4 7 0 0,5-4 0 16,-5 1 27-16,0 3 3 0,4-4 1 0,-4 1 0 16,0-1-31-16,4 0-21 0,-4-10 3 15,0 6 1-15,0-3 17 0,0 0 0 0,0-8 0 0,0 4 0 16,0-3 0-16,0-1 0 0,0-11 0 0,0 7 0 15,0-7 0-15,0 0 16 0,0 0-4 0,0 0 0 16,0 0 32-16,0 0 7 0,0 0 1 0,0 0 0 16,0 0-52-16,0 0-22 0,0 0 2 0,0 0 0 15,0 0 20-15,0 0 0 0,0 0 10 0,0 0-10 16,-4-7 8-16,0-1-8 0,-1 1 0 0,5-5 0 16,-4 1 0-16,4 0 0 0,0-4 0 0,0 0 0 15,0 3 0-15,0-10 0 0,0 3 0 0,0 0 0 16,0-4 0-16,0 1 0 0,-4-1 0 0,4 0 0 15,-4 1 0-15,4-1 0 0,0-7 0 0,0 4 0 16,0 3 0-16,0-3 0 0,0-5 0 0,0 5 0 16,0 0 0-16,0-1 0 0,0 1 0 0,4 3 0 15,0 1 0-15,-4-1 0 0,4 0 0 0,1 4 0 0,-5 1 19 16,4 3 0-16,0-4 0 0,0 4 0 0,1 3-5 16,-1 1-1-16,0 0 0 0,0-1 0 0,5 1-13 15,-5 0 0-15,5 3 0 0,-1 1 0 0,1 3 0 0,-1 0 0 16,0 0 0-16,5 1 0 0,0 3 0 15,-5 0 0-15,5 3 0 0,4 5 0 0,0-1 0 16,0 5-13-16,0-1 2 0,4 4 1 0,-4 4 10 0,0-4 0 0,-4 4 0 16,0-4-8-16,-1 4 8 0,1-4 0 15,0 4-9-15,-5-4 9 0,-3 7-8 0,-1-10 8 16,0 10-10-16,-4-10 10 0,-4 7 0 0,-5-4 0 0,1 0 0 0,-5 0 0 16,-4 0 0-16,-4 0 0 0,4-4 0 15,-4 1 0-15,-5-1 0 0,1 0 0 0,-1-7 0 0,1 4 10 16,4-1 2-16,-1 1 1 0,6-5 0 0,-10 5 0 15,9-4-13-15,0-4 0 0,0 4 8 0,4-1-8 16,5-3 0-16,-1 0 0 0,9 0 0 0,0 0 0 16,0 0-40-16,0 0-8 0,0 0-2 0,0 0 0 15,0 0-145-15,-4-3-29 0</inkml:trace>
  <inkml:trace contextRef="#ctx0" brushRef="#br0" timeOffset="39659.7898">1132 8703 1212 0,'0'0'51'0,"0"0"-41"15,0 0 120-15,-8 4 24 0,4 0 5 0,4-4 1 16,-9 8-55-16,1-1-10 0,8-7-3 0,-4 8 0 16,-5-5-30-16,9-3-6 0,-4 8-2 0,4-8 0 15,-9 4-18-15,9-4-3 0,0 0-1 0,-4 7 0 16,4-7 26-16,0 0 5 0,-8 4 1 0,8-4 0 16,-9 4-17-16,9-4-3 0,0 0-1 0,-8 4 0 15,8-4-10-15,0 0-1 0,-9 3-1 0,9-3 0 16,0 0-6-16,0 0-1 0,0 0 0 0,0 0 0 15,0 0-4-15,0 0 0 0,0 0-1 0,0 0 0 16,0 0-6-16,0 0-1 0,0 0 0 0,0 0 0 16,0 0-12-16,0 0 9 0,0 0-9 0,9 0 8 15,-1-3-8-15,5 3 0 0,0 0-12 0,-1-4 12 16,14 4 0-16,-9 0 0 0,4 0 0 0,4 0 0 16,1 0 0-16,-1 0 0 0,9 0 0 0,-4 0 0 0,-9 0 0 15,13 0 0-15,-4 0 0 0,4 0 0 0,-9 0 0 16,-8 4 0-16,5-4 0 0,-1 3 0 0,-4-3 0 0,-5 4 0 15,5 0 8-15,0-4-8 0,-4 4 0 16,-4-1 0-16,3 1 0 0,-3 0 8 0,-1 0-8 0,1 0 0 16,-1 3 0-16,1-7 8 0,-1 0-8 15,1 0 0-15,-5 0 0 0,-4 0 0 0,9 0 8 0,-5 0-8 16,-4 0 0-16,4 0 8 0,-4 0-8 0,0 0 0 0,9 0 0 0,-9 0 0 16,0 0-11-16,4 0-1 0,0-11 0 0,-4 11 0 15,0 0-20 1,4-4-5-16,-4 4-1 0,5-8 0 0,-1 5-110 0,-4 3-21 15,0-8-5-15</inkml:trace>
  <inkml:trace contextRef="#ctx0" brushRef="#br0" timeOffset="40211.93">1485 8507 1683 0,'-4'-11'71'15,"-1"3"-57"1,-3 1 94-16,4-1 18 0,-1 1 4 0,5 7 1 16,-4-4-64-16,4 4-13 0,0 0-2 0,0 0-1 15,-4-4-15-15,4 4-4 0,-9-3 0 0,9 3 0 0,0 0 18 0,-8 0 3 0,8 0 1 16,-9 0 0-16,9 0-6 15,0 0 0-15,-4 3-1 0,4-3 0 0,-8 8-15 0,8-8-4 0,0 0 0 0,-9 7 0 16,9-7-9-16,0 0-3 0,0 8 0 0,0-8 0 16,9 11 0-16,-5-3-1 0,4-1 0 15,1 5 0-15,-1-9-7 0,5 5-8 0,0-4 11 0,4 3-11 16,0-3 14-16,0-4-4 0,0 8-1 0,0-8 0 16,8 3-9-16,-8 1 8 0,-4 0-8 0,8 3 8 15,-4-3-8-15,4 4 0 0,-4-4 9 16,0 3-9-16,0 1 0 0,0-1 0 0,-4 4 0 0,-9-3 0 15,9 3 8-15,-5-3-8 0,1 3 8 16,-1 0-8-16,-3-7 0 0,-1 4 8 0,0 3-8 0,-4 0 0 16,0-7 0-16,0 4 9 0,0 3-9 0,-4-3 0 15,4-1 0-15,-4 1 0 0,-1 3 0 0,-3-3 0 16,-1 3 8-16,1 0-8 0,-1-3 0 0,5 3 0 16,-9 0 0-16,1 1 0 0,-5-1 0 0,4 4 0 15,0-4 0-15,-4 4 0 0,5 1 8 0,-1-1-8 16,0 0 28-16,0 0 3 0,5-4 0 0,4 4 0 15,-5-3-31-15,1-1 0 0,3-7-8 0,-3 3 8 16,8-7 0-16,0 0 0 0,-4 4 0 0,4-4 9 16,0 0-19-16,0 0-4 0,-13 7-1 0,13-7 0 15,0 0-83-15,0 0-17 0,0 0-3 0</inkml:trace>
  <inkml:trace contextRef="#ctx0" brushRef="#br0" timeOffset="42836.88">275 6097 551 0,'0'0'23'0,"0"0"-23"16,0 0 92-16,0 0 13 0,-4-4 3 0,4 4 1 16,0 0-17-16,-4-7-4 0,4 7-1 0,0 0 0 15,0-8 7-15,0 8 2 0,0-7 0 0,0 7 0 16,-5-8-1-16,5 8 0 0,0-4 0 0,0 4 0 15,0 0-13-15,0 0-2 0,0 0-1 0,0 0 0 16,0 0-25-16,0 0-5 0,0 0-1 0,0 0 0 16,0 0-24-16,0 0-6 0,0 12-1 0,0-1 0 15,0 8-1-15,0 0-1 0,0 3 0 0,0 1 0 16,0 0-15-16,0-1 0 0,0 1 0 0,0 3 0 16,0-7 0-16,5 0 0 0,-1-4 0 0,0 0 0 15,0 0 0-15,1-3 0 0,-1-1 0 0,0 0 0 16,0-3 0-16,1-1 0 0,-5-7 0 0,8 4 0 15,-8-4 0-15,0 0 0 0,4 4 0 0,-4-4 0 16,0 0 0-16,5-4 0 0,3-3 8 0,-4 3-8 0,0-7 16 16,1-1 1-16,-1 1 0 0,0 0 0 15,0-8-5-15,5 0-2 0,-5 0 0 0,0 4 0 16,1-4-10-16,-1 4 0 0,0 4 0 0,0-8 0 0,-4 8 9 16,5 7-9-16,-1-8 10 0,-4 12-10 0,0 0 0 0,0 0 0 15,0 0 0-15,4 12 0 0,-4-1 0 0,4 0 0 16,1 4 0-16,-5 1 0 0,4 2 0 0,-4-6 0 0,4 3 0 15,-4 0 0-15,4-8-8 0,1 5 8 0,3-5 0 0,-4 5 0 16,1-1 0-16,-5-11-8 0,4 4 8 0,-4-4 0 16,0 0 0-16,8 7 0 0,-8-7 0 0,0 0 9 15,9 0-9-15,-9 0 0 0,8 0 0 16,1 0 0-16,-5-7 0 0,5 3 0 0,-5-7 0 16,9-1 0-16,-5-3 32 0,-4 4 7 0,5-8 1 0,-1 4 1 15,1-4-20-15,-1-4-4 0,-4 1-1 16,5-1 0-16,-1 1 3 0,1 3 0 0,-5-4 0 0,5 8 0 15,-5-4-11-15,-4 8-8 0,4-1 12 0,-4 1-12 16,0 0 10-16,0 3-10 0,-4 5 8 0,4 3-8 16,0 0-9-16,0 0-7 0,-4 0-2 0,4 0 0 15,-9 0-110-15,1 11-21 0,-1-7-5 16</inkml:trace>
  <inkml:trace contextRef="#ctx0" brushRef="#br0" timeOffset="43137.08">814 6210 1330 0,'13'-7'28'0,"-13"7"5"0,0 0-33 16,0 0 0-16,0 0 0 0,0 0 0 0,0 0 89 0,4 0 11 0,-4 0 3 0,0 0 0 15,0 0-17-15,0 0-3 0,0 0-1 0,0 0 0 16,0 0-14-16,0 7-4 0,4 5 0 0,-4-5 0 15,0 5-25-15,0-1-6 0,0 4-1 0,-4 0 0 16,4 4-11-16,0-4-2 0,0 0-1 0,-4 4 0 16,4-4-2-16,0 4-1 0,0-8 0 0,-4 4 0 15,4-3-15-15,0 3 11 0,0-4-11 0,0 0 10 16,-5 1-10-16,5-5 0 0,0-7 0 0,0 0 0 16,0 0-11-16,0 0-4 0,0 0-1 0,0 0 0 15,0 0-142-15,0 0-29 16,0 0-5-16</inkml:trace>
  <inkml:trace contextRef="#ctx0" brushRef="#br0" timeOffset="43286.68">831 5912 1812 0,'0'0'76'16,"0"0"-60"-1,0 0 88-15,0 0 17 0,0 0 4 0,0 0 1 16,0 0-90-16,0 0-19 0,-8 8-3 0,8-8-1 15,-5 7-176-15,5-7-35 0,0 0-7 0</inkml:trace>
  <inkml:trace contextRef="#ctx0" brushRef="#br0" timeOffset="44023.71">950 6286 1174 0,'0'19'49'0,"4"-4"-39"15,-4 4 91-15,9-8 19 0,-9 0 3 0,0 1 1 16,4-1-72-16,-4-4-15 0,0 1-2 0,0-8-1 16,4 7 11-16,-4-7 3 0,0 0 0 0,0 8 0 15,0-8 12-15,0 0 4 0,0 0 0 0,0 0 0 16,0 0-15-16,0 0-2 0,0 0-1 0,0 0 0 16,4-4-18-16,1 0-4 0,-1-3-1 0,0-1 0 15,-4 1-10-15,9-1-1 0,-5-3-1 0,4 7 0 16,-3-7 17-16,-1 0 3 0,4-1 1 0,1 5 0 15,-1 3-32-15,-3 0 0 0,-5 4 0 0,0 0 0 16,8 0 11-16,-8 0-11 0,9 4 12 0,-5 7-12 16,0-11 8-16,0 12-8 0,1-1 0 0,-1 0 0 15,-4-7 12-15,0 4-12 0,4 3 12 0,-4 0-12 16,0-3 9-16,0-8-9 0,4 7 0 0,1 1 9 16,-5-8-9-16,4 4 0 0,8 3 0 0,-3-3 0 15,-9-4 0-15,8 0 0 0,1 4 0 0,-1-4 0 16,1-4-19-16,-5 0 4 0,9 0 1 0,0-3 0 15,-1-1-184-15,1-3-37 0,4 0-7 0,-4-1-2 16,8-3 155-16,-4 4 30 0,0-8 7 0,-4 4 0 16,-1 4 37-16,1-1 15 0,-4 1-12 0,-1 3 12 15,-4 1 44-15,-4 7 17 0,0 0 3 0,0 0 1 0,0 0 30 16,0 0 5-16,-12 7 2 0,3 1 0 0,-4 3-53 0,1-3-10 16,3 3-3-16,1 4 0 0,-5-3-4 15,5-1-2-15,-1 0 0 0,-4 1 0 0,5-1 3 16,4-4 1-16,-1 5 0 0,1-5 0 0,4 5-2 0,0-5-1 15,0 4 0-15,4-3 0 0,-4 0-31 16,0-8-15-16,5 7 2 0,-5-7 0 16,8 4 13-16,-8-4 0 0,4 4 0 0,9-1 0 0,-9-3 12 0,5-3-12 0,-1-5 12 15,1 4-12-15,-1-7 14 0,-3 0-4 0,7-4-1 16,1-1 0-16,0-2-9 0,-1-5 12 0,1-3-12 0,0-1 12 16,0-3-12-16,4 0 12 0,0 0-12 0,-5-12 12 15,1 8 7-15,-4 4 1 0,-1-4 1 0,1 0 0 16,3 0 3-16,-3 0 0 0,-1 0 0 0,-4 8 0 15,5-4-5-15,-5 7-1 0,0 1 0 0,-4 3 0 16,0 4 7-16,0 3 2 0,0 1 0 0,0 11 0 16,0 0-2-16,0 0 0 0,0 0 0 0,-4 11 0 15,0 4-17-15,0 4-8 0,-5 11 8 0,5-7-8 16,0 3 0-16,0 5 0 0,4-1 0 0,-5 4 0 16,5 0 0-16,5 3 0 0,-5 1 0 0,4 0 0 15,4-4-8-15,-4 0-1 0,5 0 0 0,-5-4 0 16,0 0-85-16,5 4-17 0,-5-11-3 15</inkml:trace>
  <inkml:trace contextRef="#ctx0" brushRef="#br0" timeOffset="44804.6199">602 6791 1140 0,'0'0'48'15,"0"0"-39"1,0 0 86-16,0 0 17 0,0 0 3 0,0 0 1 15,0 0-42-15,0 0-8 0,-4 12-2 0,4-12 0 16,-5 11 14-16,1-7 2 0,0 7 1 0,0-4 0 16,4 5-27-16,-9-1-6 0,5 0 0 0,0 1-1 15,-1-1-1-15,5 0 0 0,-4 1 0 0,0-1 0 16,0 0-22-16,-1 4-5 0,1-3-1 0,0 3 0 0,0-4-18 16,-5 4 0-16,5-3 0 0,-4 3 0 0,-1 0 55 15,5-4 7-15,-5 0 2 0,5 4 0 0,-4-3-52 16,3 7-12-16,1-8 0 0,-4 0 0 0,3 1 0 15,-3 3 0-15,4-4 0 0,-1 4 0 16,1 0 0-16,0 0 0 0,0 4 0 0,-1-4 0 0,1 8 0 16,0-12 0-16,4 12 0 0,-4-8 0 0,-1 4 27 0,1-1 2 0,0-2 1 15,0 2 0 1,-1 1-48-16,1 4-10 0,0-8-1 0,0 0-1 0,4 0 49 0,-5 4 9 0,1-4 3 16,4 0 0-16,0 0-21 0,-4 4-10 0,4-8 10 15,0 5-10-15,0 2 28 0,0-6 0 0,0-1 0 0,0 4 0 16,0 0-44-16,0 0-10 15,0-3-2-15,0 6 0 0,0 1 28 0,0-4 0 0,4 4 0 16,-4-4 0-16,0 4 0 0,4 4 0 0,-4-4 0 0,5 3 0 16,-5 1 0-16,4 0 0 0,-4-1 0 0,4 1 0 15,0 3 17-15,1-3 9 0,-1-4 2 0,0 3 0 16,5 1-28-16,-5-8 0 0,-4 4 0 0,4-4 0 16,0 4 0-16,1-8 0 0,3 4 0 0,-8 0 0 15,4-3 0-15,1-1 0 0,-1-3 0 0,-4 3 0 16,4 0 0-16,-4-7 0 0,0-4 0 0,0 8 0 15,0-8-46-15,0 0-14 0,0 0-4 0,0 0 0 16,0 7-96-16,0-7-20 0,0 0-4 0</inkml:trace>
  <inkml:trace contextRef="#ctx0" brushRef="#br0" timeOffset="45239.47">93 8028 1824 0,'-9'-11'38'0,"9"11"8"0,0 0-37 0,0-8-9 0,0 8 0 0,0 0 0 15,-4-3 156-15,4 3 28 0,0 0 7 0,0 0 1 16,0 0-103-16,0 0-20 0,0 0-4 0,0 0-1 15,0 0-64-15,0 0 0 0,8 0-11 0,-3 0 1 16,3 3 10-16,1 1 14 0,-5 0-3 0,4 4-1 16,5-1 43-16,-5 4 9 0,5-7 2 0,-4 7 0 15,3 1-52-15,1-1-12 0,4 4 0 0,0 0 0 16,-4 0 0-16,4 0 0 0,-9 1 0 0,5 2 0 16,0 1 0-16,0-7 0 0,-1 3 0 0,1-4 0 15,-5 0 0-15,5 1 0 0,0-5 0 0,0 1 0 16,-5-5 0-16,1 1 0 0,-1-4 0 0,1 0 0 15,-1-4 0-15,1 1 0 0,3-1 0 0,-3-4 0 16,4-7 54-16,-5 4 8 0,5-4 2 0,0-8 0 16,4 4-52-16,-5-3-12 0,1-5 0 0,0 1 0 15,-1 3 54-15,-3-7 8 0,8 4 2 0,-9-1 0 16,5 5-52-16,-4 3-12 0,-1-4 0 0,-4 8 0 16,5 4-14-16,-5-8-6 0,0 8 0 0</inkml:trace>
  <inkml:trace contextRef="#ctx1" brushRef="#br0">16706 13192 0,'0'0'16,"0"0"-1,0 0 1,0 0-1,-157-61 1,55-3 0</inkml:trace>
  <inkml:trace contextRef="#ctx0" brushRef="#br0" timeOffset="79581.72">11286 9578 1451 0,'0'0'61'0,"0"0"-49"15,0 0 84-15,0 0 17 0,0 0 3 0,0 0 1 16,0 0-70-16,0 0-15 0,0 0-2 0,-5 8-1 16,5-8-2-16,-4 11-1 0,0-7 0 0,4 7 0 15,-4 1 5-15,4-1 1 0,0 0 0 0,0 4 0 16,4 4-8-16,-4 0-2 0,0 4 0 0,0 3 0 16,0-3-22-16,0 3 0 0,0 1 0 0,0-1 0 15,0-3 32-15,0 3 3 0,0-3 0 0,-4-1 0 16,4-3-24-16,0 0-11 0,0-4 10 0,0 4-10 15,0-8 0-15,0 4 8 0,0-3-8 0,0-1 0 16,0 0 0-16,0-3 0 0,0 3 0 0,0 1 0 16,0-12 0-16,4 0 0 0,-4 0 0 0,0 0 0 15,0 0 0-15,0 0 0 0,0 0 8 0,0 0-8 16,0 0 0-16,0 0 0 0,0 0 0 0,0 0 0 16,0 0 8-16,0 0-8 0,0 0 11 0,0 0-11 15,0 0 10-15,0-8-10 0,4 4 8 0,-4-7-8 16,4 0 0-16,-4-1 0 0,0 1 8 0,0-4-8 15,5 0 0-15,-5 0 0 0,0 0 0 0,0-4 8 16,0-4-8-16,0 0-11 0,0-3 3 0,-5 0 0 16,1-8 8-16,4 0 11 0,-4 0-3 0,0-4 0 15,4 0-8-15,-5 4 0 0,1-3 0 0,4 3 0 16,-4 7 9-16,4 1-9 0,4 3 10 0,-4 1-10 16,0 3 13-16,4 4-3 0,-4-4-1 0,5 0 0 15,-5 8-9-15,4-4 10 0,0 0-10 0,5 3 10 16,-5 1-10-16,4 0 0 0,-3-1 0 0,3 1 0 0,1 0 0 15,-1 7 12-15,1-7-4 0,3 3 0 0,-3 4-8 0,-1 4 0 16,5-7 0-16,0 7 0 0,0 0 0 0,-1 7 0 16,1-3 0-16,4 4 0 0,-4 3-8 0,4 0-4 0,0 1-1 15,-5-1 0-15,1 4 13 0,4-4-11 0,-4 1 11 16,-5 3-10-16,5-4-3 0,-4 0-1 0,-1 1 0 16,-4-1 0-16,-4-4 14 0,0 5 0 0,-4-1-10 15,-4 0 10-15,-5-3 0 0,0 3 0 16,-4 1 0-16,0-1 0 0,-4 4 8 0,0-4-8 15,-5 1 0-15,1-1 8 0,4-4 15 0,-1 1 2 0,1 3 1 16,4-11 0-16,0 0-39 0,4 0-8 0,1 0-2 0,-1 0 0 16,13 0-27-1,0 0-6-15,0 0 0 0</inkml:trace>
  <inkml:trace contextRef="#ctx0" brushRef="#br0" timeOffset="80518.65">11672 9910 1534 0,'0'0'44'0,"0"0"8"15,0 0-41-15,0 0-11 0,0 0 0 0,0 0 0 16,0 0 73-16,0 0 13 0,0 0 2 0,0 0 1 16,0 0-27-16,0 0-6 0,-9 12 0 0,5-12-1 15,0 11 4-15,-5-11 1 0,9 0 0 0,-8 11 0 16,-1-11 0-16,1 12 0 0,0-9 0 0,-5 5 0 16,0-1-24-16,0 1-5 0,-4 0-1 0,5 3 0 15,-1-4-19-15,-4 5-11 0,4-1 12 0,0 0-12 16,5 1 8-16,-5-1-8 0,5 0 0 0,-1 8 0 15,1-7 0-15,-1-1 0 0,5 4 0 0,0 0 0 16,4 0 8-16,4-4-8 0,-4 1 9 0,4 3-9 16,5-4 0-16,-5 0 0 0,4-7 0 0,1 8 0 0,-1-5 0 15,5-3 0-15,-4 3 0 0,3-3 0 0,1-4 0 0,4 0 0 16,-4 0 0-16,4-4 0 16,-4-3-27-16,8 3-8 0,-4-7-1 0,0-1-1 15,4 1-158-15,0-4-31 0,0 0-6 0,1 0-2 16,-1 0 100-16,0 0 20 0,0 3 4 0,-4-3 1 0,-4 4 81 0,4 7 16 0,-9-7 3 15,1 0 1-15,-1 11 56 0,-3-8 11 0,-5 8 2 0,0 0 1 16,0 0-28-16,0 0-6 0,0 0 0 0,0 0-1 16,0 11-15-16,-5-3-4 0,5 3 0 0,-4 1 0 15,4 3 2-15,0-4 0 0,-4-4 0 16,4 5 0-16,4-5-10 0,-4 1 0 0,4-1-12 0,-4 1 12 16,5-1 20-16,-1-3 11 0,0 0 2 0,-4-4 1 15,4 4 25-15,5 0 5 0,-5 3 0 0,0-7 1 16,5-7-11-16,-5 3-2 0,5 0-1 0,-5 0 0 15,4-3-5-15,1-1-1 0,-5 1 0 0,5-5 0 16,-5 1 17-16,4 3 3 0,-3-3 1 0,-1 0 0 16,0 3-26-16,-4 5-6 0,4-9-1 0,-4 1 0 15,-4 11 6-15,4-11 1 0,-4 3 0 0,-5 4 0 16,9 4-24-16,-4-7-4 0,-4 3 0 0,-1 4-1 16,9 0-11-16,-8 0-9 0,-1 0 9 0,9 0-13 15,0 0-1-15,0 0 0 0,0 0 0 0,0 0 0 16,0 0-135-16,0 0-27 0,0 0-6 0</inkml:trace>
  <inkml:trace contextRef="#ctx0" brushRef="#br0" timeOffset="80930.08">12071 10016 998 0,'0'0'20'0,"0"0"7"0,0 0-27 0,4 4 0 0,-4-4 0 16,4 7 0-16,1-3 92 0,-5-4 12 0,4 8 4 0,0 3 0 15,-4-11-26-15,0 4-5 0,4 3-1 0,-4 5 0 16,5-12-20-16,-5 11-4 0,0 0 0 0,4-7-1 16,-4 4-24-16,0-8-5 0,4 7-1 0,-4 4 0 15,0-11-7-15,0 8-2 0,0-1 0 0,0-7 0 16,0 8 23-16,0-8 4 0,0 8 1 0,0-8 0 16,0 0-13-16,0 0-3 0,0 0 0 0,0 0 0 15,0 0 5-15,0 0 1 0,0 0 0 0,0 0 0 16,0 0-16-16,9-4-3 0,-5 0-1 0,4 0 0 15,1-3 2-15,-5-5 0 0,9 5 0 0,-5-1 0 16,1 5-2-16,-1-9 0 0,1 1 0 0,4 3 0 16,-5 5-10-16,5-5 0 0,-5 4 0 0,1-3 0 15,-1 7 0-15,-4 0 0 0,5 0 0 0,-5 0 8 16,0 7 20-16,-4 5 3 0,5-9 1 0,-5 5 0 16,0 3-32-16,4 4 0 0,-4 0 0 0,0-3 0 15,0 3 0-15,0 0 0 0,4-4 0 0,-4 0 0 16,4 1 0-16,-4-1 0 0,5-7 0 0,-1 3 0 15,0 5-9-15,0-12-8 0,1 4-2 0,-5-4 0 16,4 0-138-16,4 0-28 0,-3-4-6 0</inkml:trace>
  <inkml:trace contextRef="#ctx0" brushRef="#br0" timeOffset="81257.37">12478 10020 1668 0,'0'0'47'0,"0"0"11"0,0 0-46 0,0 0-12 0,0 0 0 0,-4 7 0 16,4 1 95-16,-4-1 17 0,0 5 3 0,4-5 1 16,0 5-42-16,-5-1-8 0,5 0-2 0,0 1 0 15,0-5-44-15,5 4-10 0,-5 4-2 0,0-3 0 16,4 3-8-16,0-4 0 0,0 0 0 0,1 1 0 16,-1-1-20-16,0 0-5 0,0 1-2 0,1-8 0 15,-1 3 27-15,0 4 0 0,5-11 0 0,-9 0 0 16,4 4 46-16,0 0 14 0,5-4 4 0,-5 0 0 15,0-4 0-15,5 0 0 0,-5-3 0 0,0 3 0 16,5-7-23-16,-5-1-4 0,4 1-1 0,1-4 0 16,-1 0 7-16,1 0 1 0,-1-4 0 0,1 4 0 15,-1 0-16-15,1 4-4 0,-1-8 0 0,1 7 0 16,-1-3-10-16,1 4-2 0,-1 0-1 0,1 3 0 16,-5-3-11-16,4 3 0 0,-3 4 0 0,-5 4 0 15,0 0-82-15,0 0-9 0,0 0-1 0</inkml:trace>
  <inkml:trace contextRef="#ctx0" brushRef="#br0" timeOffset="82011.19">13034 9710 1892 0,'0'0'40'0,"-8"-3"8"0,8 3-39 16,-8-4-9-16,3 0 0 0,5 4 0 15,-8-4 80-15,8 4 13 0,-9 0 3 0,9 0 1 16,-8 0-1-16,4 0 0 0,4 0 0 0,-9 0 0 0,9 0-25 0,0 0-6 16,-8 4-1-16,8-4 0 0,-9 4-32 0,9-4-6 0,-8 4-2 15,8-4 0-15,-9 3 20 0,9-3 3 0,0 0 1 0,0 0 0 16,-4 4-29-16,4-4-6 0,0 0-1 0,0 0 0 15,0 0-12-15,0 0 9 0,0 0-9 0,0 0 8 16,8 8 0-16,1-4 0 0,4-1 0 0,-1 1 0 16,5-4-8-16,0 0 0 0,4 0 0 0,5 0 0 15,-1 0 28-15,9-4 3 0,5 1 1 16,-1-1 0-16,4-4-20 0,5 4-3 0,0 1-1 16,-1-1 0-16,1 0-8 0,-5 0 0 0,-3 4 0 0,3-3 0 15,-8 3 0-15,0-4 0 0,0 0 0 0,-4 4 8 16,-5 0-8-16,1 0 8 0,-5 4-8 0,-4 0 8 15,0-4-8-15,-4 3 0 0,-1 1 9 0,-3 0-9 16,-1 3 8-16,-8-7-8 0,9 4 10 0,-9-4-10 16,0 0 0-16,0 0 0 0,0 0 0 0,0 0 0 15,0 0 0-15,0 0 0 0,0 0-12 0,0 0 12 16,0 0-20-16,4-4 4 0,-4-3 0 0,4-4 0 16,-4 3-105-16,-4 1-21 0,0-5-4 0,4 1-1 15,-5 0-116-15,1-1-23 0</inkml:trace>
  <inkml:trace contextRef="#ctx0" brushRef="#br0" timeOffset="82415.12">13582 9428 2017 0,'0'0'42'0,"0"0"10"0,-4-8-42 0,4 8-10 0,0 0 0 0,-9 0 0 16,1-4 95-16,-1 4 17 0,1 0 3 0,-1 0 1 15,-3 0-48 1,3 4-10-16,5-4-2 0,-5 4 0 0,9-4-3 0,0 0-1 0,-4 4 0 0,4-4 0 16,0 0-32-16,0 0-6 0,0 11-2 0,4-4 0 15,5 5-12-15,-1-1 0 0,5-7 0 0,0 3 0 16,0 1 0-16,4-1 12 0,0 1-1 0,0 0-1 16,4-1-10-16,4 1 0 0,-4-5 0 0,5 5 0 15,4 0 0-15,-5 3 0 0,1-4 0 0,3 5 0 16,-3-1 0-16,3 0 0 0,-3 1 0 0,-1-1 0 15,-3 0 0-15,-5 4 0 0,0-3 0 0,-5 3 0 16,1-4 0-16,-4 0 8 0,-1 4-8 0,-4-3 8 16,0-1 0-16,-4 4 0 0,0-3 0 0,-4 3 0 15,-4 3 26-15,-5-2 5 0,0 2 1 0,-4 1 0 16,0 4-4-16,-8 0 0 0,4-1 0 0,-9 1 0 16,4 3-4-16,-3-3 0 0,3 3-1 0,-3-3 0 15,7 3-16-15,1-3-3 0,4 0-1 0,0-1 0 16,0 1-22-16,9-8-4 0,-1 4-1 0,-4-8 0 15,5 4-169-15,-1-11-35 0</inkml:trace>
  <inkml:trace contextRef="#ctx0" brushRef="#br0" timeOffset="87817.39">17827 1873 1250 0,'0'0'35'0,"0"0"9"0,0 0-36 0,0 0-8 0,0 0 0 0,0 0 0 15,0 0 80-15,0 0 15 0,0 0 2 0,0 0 1 16,0 0-20-16,0 0-4 0,0 0-1 0,0 0 0 16,0 0-14-16,0 0-3 0,0 0-1 0,0 0 0 15,0 0-16-15,0 0-3 0,0 0-1 0,0 0 0 16,0 0-11-16,0 0-1 0,0 0-1 0,-5 4 0 15,5-4-3-15,0 7-1 0,0 5 0 0,0-1 0 16,0 0-9-16,0 1-1 0,0-1-8 0,0 0 12 16,0 4 14-16,0-3 2 0,0 3 1 0,0 3 0 15,0-2-42-15,0-1-9 0,0 0-2 0,0 0 0 16,0 0 24-16,0 0 0 0,0 4 0 0,5 0 0 16,-5-8 0-16,0 0 0 0,4 1 0 0,-4 3 0 15,4-4 0-15,-4 4 0 0,4-4 0 0,-4 1 0 16,0-1 0-16,5 0 0 0,-5 1 0 0,0-5 0 15,4 5 0-15,-4-12 0 0,0 11-9 0,0-7 9 16,0-4 17-16,0 7 7 0,0-7 2 0,0 12 0 16,0-12-42-16,0 11-9 0,0-11-2 0,0 0 0 15,-4 4 27-15,4-4 0 0,0 0 0 0,0 0 0 0,0 0 0 16,0 0 0-16,0 0 0 0,0 0 0 0,0 0 0 0,0 0 0 16,0 0 0-16,0 0 0 0,0 0 0 0,0 0 0 15,0-4 0-15,-5-7 0 0,1 3 0 0,4-3 0 0,-4-1 0 16,4 1 0-16,0-4 0 0,-4 0 0 15,4 0 0-15,0 0 8 0,-5-8 12 16,5 8 2-16,-4-8 1 0,0 1 0 0,4-5-37 0,-4 5-7 0,-1-1-2 16,1-3 0-16,0 7 23 0,0-4 0 0,4-3 0 15,-5 7 0-15,5-4 0 0,-4 4 0 0,0 1 0 16,4-1 0-16,0 4 12 0,-4-8 9 0,4 4 3 0,0 0 0 16,4 4-36-16,-4-4-8 0,8 8 0 0,-3-4-1 15,-1 4 21-15,0 3 0 0,5-3 0 0,-5 3 0 16,4 4 0-16,1 4 0 0,-1 0 0 0,1 0 0 15,4 0 0-15,-5 0 0 0,5 4-9 0,4 4 9 16,-4 3 0-16,4-7 0 0,0 3 0 0,-5 5 0 16,1-5 0-16,4 5 0 0,-4-1 0 0,-1-4 0 15,1 5 0-15,-4-5 0 0,-1 5 0 0,1-5 0 16,-5 4 0-16,0-3 0 0,-4-4 0 0,0-4 0 16,0 0 0-16,-4 11 0 0,-5-3 8 0,-3-5-8 15,-1 5 21-15,0-8-1 0,-4 4-1 0,-4 3 0 16,4-7 0-16,-4 0 0 0,0 0 0 0,4 0 0 15,-5 0-3-15,5-7-1 0,5 7 0 0,-5 0 0 16,4-4-15-16,4 4 8 0,1 0-8 0,-1 0 0 16,9 0 0-16,-8 0 0 0,8 0 0 0</inkml:trace>
  <inkml:trace contextRef="#ctx0" brushRef="#br0" timeOffset="89833.32">18149 1831 1078 0,'0'0'22'0,"0"0"6"15,0 0-28-15,0 0 0 0,0 0 0 0,0 0 0 16,0 0 94-16,0 0 13 0,0 0 2 0,0 0 1 15,0 0-41-15,0 0-8 0,9 8-1 0,-5-8-1 16,5 0-8-16,-1 4-2 0,0-4 0 0,1 0 0 16,4 0-13-16,-5 0-4 0,5 0 0 0,-5 0 0 15,5 0-17-15,4 0-4 0,-4 0-1 0,4 7 0 16,0-7 28-16,0 0 6 0,0 0 0 0,0 0 1 16,0 4-30-16,4-4-7 0,0 0 0 0,-4 8-8 15,0-8 8-15,0 0-8 0,0 0 0 0,0 0 0 0,0 0 0 16,0 0 0-16,-4 0 0 0,0 0 0 0,-1 0 8 0,1 0-8 15,-5 0 0-15,1 0 0 0,-1 0 0 0,-3 0 0 16,-1 0-8-16,-4 0 8 16,0 0-46-16,0 0-3 0,0 0-1 0,0 0 0 15,4-8-186-15,-4 4-38 0</inkml:trace>
  <inkml:trace contextRef="#ctx0" brushRef="#br0" timeOffset="90151.4299">18289 1907 1302 0,'0'0'27'0,"0"0"7"16,0 0-34-16,0 0 0 0,0 0 0 0,0 0 0 16,0 0 101-16,0 0 14 0,0 0 2 0,0 0 1 15,5 7-39-15,-1 1-8 0,0 0-2 0,5-1 0 16,-1-3-44-16,5 3-9 0,4-3-1 0,-4 0-1 16,3 0 30-16,6-1 7 0,-1 1 1 0,0 0 0 15,0-4-32-15,1 4-7 0,-1-4-1 0,0 0 0 16,0 4-12-16,1-4 0 0,-1 0 0 0</inkml:trace>
  <inkml:trace contextRef="#ctx0" brushRef="#br0" timeOffset="91224.6">18943 1937 1337 0,'0'0'28'0,"0"0"6"0,0 0-34 0,0 0 0 0,0 0 0 0,0 0 0 16,0 0 109-16,0 0 15 0,0 0 4 0,0 0 0 15,0 0-103-15,0 0-25 0,-4 4 0 0,0 3 0 16,-1 5 49-16,5 3 5 0,5 0 1 0,-5 0 0 15,0 4-22-15,4 0-4 0,-4 7-1 0,0 0 0 16,4 1-37-16,-4-5-8 0,0 9-2 0,0-9 0 16,4 1 19-16,-4 0 0 0,0-5 0 0,0 1 0 15,5-4 0-15,-5-3 0 0,0-1 0 0,0 8 0 16,4-15 0-16,-4 3 0 0,0-7 0 0,0 0 0 16,0 0 17-16,0 0 7 0,0 0 2 0,0 0 0 15,0 0-42-15,0 0-8 0,0 0-1 0,0 0-1 16,0 0 72-16,0 0 14 0,0 0 4 0,0 0 0 0,0 0-52 15,-4-7-12-15,-1 3 0 0,1-7 0 0,0-8 0 16,4 7 0-16,-4-3 0 0,-1-4 0 0,5 1 0 0,0-1 0 16,-4-4 0-16,4 8 0 0,0-8 0 0,0-7 0 15,0 8 8-15,0-5-8 0,0 5 16 16,0-5 1-16,4 4 0 0,-4 1 0 0,0-1-17 0,0 4 0 16,5 1 0-16,-5-1 0 0,0 4 0 0,0 3 12 15,4-7-4-15,-4 8-8 0,0 0 20 0,0-1-4 16,0 1 0-16,0 4 0 0,4-1 0 0,-4 8-1 0,0-4 0 15,0 4 0-15,4-7-15 0,-4 3 0 0,5 0 0 0,-5 4 0 16,8-4 0-16,-4 1 0 0,5 3 0 0,-1 3 0 16,1 1 0-16,3 0 0 0,1 3 0 0,0 1 0 15,0 0 0-15,-1-1 0 0,1 4 0 0,-4-3 0 16,3 3 0-16,-3 1 0 0,4-9 0 0,-9 5 0 16,4 3 0-16,-3-3 0 0,-1-4 0 0,-4 7 0 15,0-11 0-15,0 7 0 0,0-7 0 0,0 12 0 16,-9-5 0-16,5 1 11 0,-4-1-11 0,-1 1 10 15,-4-4-10-15,1-1 8 0,-1 1-8 0,0 0 8 16,-4 0-8-16,4-4 0 0,1 0 0 0,-1 0 0 16,0-4-15-16,1 4 5 0,3-4 1 0,1 0 0 15,3 1-10-15,5 3-1 0,-8-4-1 0,8 4 0 16,0 0-35-16,0 0-8 0,-4-4 0 0</inkml:trace>
  <inkml:trace contextRef="#ctx0" brushRef="#br0" timeOffset="91678.35">19393 1620 1384 0,'0'0'39'0,"0"0"9"15,0 0-38-15,0 0-10 0,0 0 0 0,0 0 0 16,0 0 69-16,0 0 12 0,0 12 3 0,0-5 0 16,0 1-23-16,0-1-4 0,0 4-1 0,0 1 0 15,0-1-4-15,0 0-2 0,4 1 0 0,-4 3 0 16,0-4-38-16,4 8-12 0,-4-4 0 0,5 0 0 16,-1 0 13-16,0 4-4 0,-4-8-1 0,4 8 0 15,1-7-8-15,-5-1 0 0,0 4 0 0,4-4 0 16,-4 1 0-16,0-1 0 0,4 0 0 0,-4-3 0 15,0-1-23-15,0-7-3 0,0 8-1 0,0-8 0 16,0 0-58-16,0 0-12 0,0 0-3 0</inkml:trace>
  <inkml:trace contextRef="#ctx0" brushRef="#br0" timeOffset="92116.19">19244 1831 1644 0,'13'8'34'0,"0"-8"9"0,4 4-35 0,-4-4-8 0,-1 7 0 0,1-7 0 15,0 0 61-15,0 0 11 0,4 4 1 0,-5-4 1 16,1 0-40-16,4-4-8 0,-4 4-2 0,-1 0 0 16,5-7 6-16,0 3 1 0,0 4 0 0,0 0 0 15,0-8-51-15,0 5-9 0,0-5-3 0,0 8 0 16,-4-4-37-16,4 1-8 0,-4-1-2 0,-5 4 0 15,1 0 23-15,-1-4 5 0,-8 4 1 0,0 0 0 16,0 0 34-16,0 0 8 0,0 0 8 0,0 0-13 16,0 0 13-16,0 0-12 0,0 0 12 0,0 0-12 15,0 0 12-15,0 0 0 0,0 0 0 0,0 0 10 16,0 0 31-16,0 0 7 0,0 0 0 0,0 0 1 16,0 0 20-16,0 0 4 0,0 0 1 0,-4 11 0 15,4-11-14-15,-4 12-4 0,-5-9 0 0,1 5 0 16,-1 3-79-16,1-7-16 0,-1 4-3 0,-4 3-1 15,1-7 119-15,-1 3 24 0,0 5 5 0,1-5 1 16,-1 1-78-16,-4 3-15 0,4-3-3 0,0-1-1 16,1 1-9-16,-1-5 0 0,4 1 0 0,1 0 0 0,-1-4 0 15,9 0-11-15,0 0 3 0,-12 0 0 16,3-4-26-16,9 4-5 0,-8-4-1 0,-1 1 0 16,9 3-70-16,-4-8-14 0,-4 4-4 0</inkml:trace>
  <inkml:trace contextRef="#ctx0" brushRef="#br0" timeOffset="92326.62">19287 1692 1751 0,'0'0'36'0,"0"0"9"0,0 0-36 0,0 0-9 0,0 0 0 0,0 0 0 16,4 7 93-16,0 5 17 0,5-8 3 0,-1 7 1 15,1 0-43-15,-1 4-9 0,5 0-2 0,-4 4 0 16,3-4-30-16,1 4-6 0,0 0-2 0,-1 4 0 15,1-8-22-15,-4 0 8 0,3 4-8 0,1-4 0 16,-4 4 0-16,3-8 0 0,1 4 0 0,-4-4 0 16,3-3-114-16,1-4-21 0</inkml:trace>
  <inkml:trace contextRef="#ctx0" brushRef="#br0" timeOffset="92970.9">20008 1850 1478 0,'0'0'31'0,"0"0"6"0,0 0-29 15,0 0-8-15,0 0 0 0,0 0 0 0,-4 4 54 0,0 4 10 0,0 3 1 0,4 0 1 16,-5-3-6-16,5 3-2 0,0 0 0 0,0 1 0 16,0 7-6-16,0-1-2 0,0 1 0 0,0 4 0 15,5 0-29-15,-5-1-5 0,0 1-2 0,4-1 0 16,-4 1-3-16,0 0-1 0,4-1 0 0,-4-7 0 15,0 4-10-15,4-4 0 0,-4-3 0 0,0-1 8 16,0-3-8-16,0-8 0 0,0 0 0 0,0 0 0 16,0 0-24-16,0 0-1 0,0 0 0 0,0 0 0 15,0 0-184-15,-8 7-37 16</inkml:trace>
  <inkml:trace contextRef="#ctx0" brushRef="#br0" timeOffset="93256.15">19800 2028 1238 0,'0'0'52'15,"5"-4"-41"1,-5 4 89-16,0-8 19 0,4 4 3 0,0-7 1 15,0 11-11-15,5-11-1 0,-1 11-1 0,5-8 0 16,0 5-37-16,0 3-7 0,4 0-2 0,0 0 0 0,-5 3-22 16,5 5-5-16,-4-8-1 0,4 4 0 0,-4 3-4 15,-1-3 0-15,1 3-1 0,0 5 0 0,0-8-18 16,-5 3-3-16,5 1-1 0,-5-1 0 0,1 1-9 16,-5-1 8-16,-4-7-8 0,9 8 8 15,-9-8-8-15,0 0-17 0,4 4 4 0</inkml:trace>
  <inkml:trace contextRef="#ctx0" brushRef="#br0" timeOffset="95015.4299">19851 2326 850 0,'0'0'17'0,"0"0"6"0,0 0-23 0,0 0 0 0,0 0 0 0,0 0 0 15,0 0 142-15,0 0 24 0,0 0 5 0,0 0 1 16,0 0-71-16,0 0-13 0,0 0-4 0,0 0 0 15,0 0-16-15,0 0-3 0,9 0-1 0,-1 0 0 16,1 0 0-16,-1 3 0 0,1 5 0 0,4-8 0 16,-1 11-51-16,1-11-13 0,0 8 0 0,0-1 0 15,-1-3 54-15,1 4 8 0,4-5 2 0,0 1 0 16,0 0-52-16,0 0-12 0,0-4 0 0,0 3 0 16,-4-3 0-16,4 4 0 0,-5-4 0 0,1 0 0 15,-4-4-20-15,3 4 4 0,-3-3 0 0</inkml:trace>
  <inkml:trace contextRef="#ctx0" brushRef="#br0" timeOffset="95822.28">20705 2077 1944 0,'0'0'55'0,"0"0"13"16,0 0-55-16,0 0-13 0,0 0 0 0,0 0 0 16,0 0 59-16,-9 3 9 0,5 1 1 0,-5 4 1 15,9-1-40-15,-4 5-8 0,4 3-2 0,-4 0 0 16,4 0-12-16,4 4-8 0,-4-4 10 0,4 4-10 0,1-1 10 16,-5 1-10-16,4-4 10 0,0 4-10 0,-4-4 12 15,4 4-4-15,1-7-8 0,-5 3 12 16,4-4-25-16,-4 0-6 0,4 1-1 0,-4-5 0 0,0-7 36 0,0 8 8 15,0-8 0-15,0 0 1 0,0 0-16 0,0 0-9 16,0 0 10-16,0 0-10 16,0 0 15-16,0 0-3 0,0 0-1 0,0 0 0 0,-4-4-11 15,0-7 10-15,-1 3-10 0,1-3 10 0,0-4-2 0,0 0 0 0,-5 3 0 0,5-10 0 16,-5-1 0-16,5-3-8 0,-4-1 12 0,-1-3-4 16,5-4 10-16,-5 0 2 0,5 0 0 15,0 0 0-15,0 0-8 0,4 8-2 0,-5-12 0 0,5 8 0 16,0 4 2-16,0 3 0 0,5-7 0 0,-5 3 0 15,4 8 3-15,0 1 1 0,0-1 0 0,1 4 0 16,-1 3-16-16,0 5 0 0,0 3-9 0,1-7 9 16,-5 11 0-16,8 0 0 0,1 4-8 0,3 3 8 15,-3-7 0-15,4 8 0 0,-5-1 0 0,5 4 10 16,-5 1-10-16,5 3 0 0,-4 0 0 0,-1 0 0 16,0 0 0-16,-3 4 0 0,-1-8 0 0,0 4 0 15,0 4 0-15,-4-7 8 0,0 3-8 0,-4 4 8 16,0-4-8-16,0 0 8 0,-5 4-8 0,5-4 8 15,-4 3-8-15,-1-6 0 0,5 3 9 0,-5-4-9 16,1-3 0-16,4-1 0 0,4-7 0 0,-9 4-8 16,9-4-44-16,0 0-8 0,0 0-1 0</inkml:trace>
  <inkml:trace contextRef="#ctx0" brushRef="#br0" timeOffset="96723.87">21082 2205 1216 0,'0'0'25'0,"0"0"6"16,0 0-31-16,0 0 0 0,0 0 0 0,0 0 0 16,0 0 83-16,0 0 10 0,0 0 3 0,0 0 0 0,0 0-26 0,0 0-5 15,0 0-1-15,-8 7 0 16,4 1 16-16,-5-1 2 0,1 1 1 0,-1 3 0 15,1-3-41-15,-1 3-8 0,1 1-2 0,-5 3 0 0,0-4-8 0,0 0-3 16,1 4 0-16,-1 4 0 0,0-8-9 0,5 5-1 16,-5-5-1-16,0 0 0 0,9 4-2 0,-4-3-8 0,8-5 12 0,-5 4-4 15,5 1-8-15,0-1 0 0,0 0 0 0,5-7 0 16,-1 4 0-16,0 3 0 0,5-7 0 16,-1 0 0-16,-4 3 0 0,5-3 0 0,-1 0 0 15,1-1 8-15,3-3-8 0,-3 4 0 0,4-4 0 0,-1 0 0 16,-3-4 0-16,4 4 0 15,-1-3 0-15,-3-5 0 0,4 1-132 16,-5 3-23-16,5-8-4 0,0 9-1 0,-5-9 52 0,5 1 9 16,-5 0 3-16,1-1 0 0,-1 1 24 0,1 4 4 15,-1-1 2-15,-3 1 0 0,-1-1 66 0,-4 8 0 0,0 0 8 0,0 0 1 16,0 0 8-16,0 0 2 0,0 0 0 0,0 0 0 16,0 0-3-16,0 0-1 0,0 0 0 0,0 0 0 15,0 0-15-15,0 0 0 0,0 0 0 0,0 0 0 16,0 0 48-16,0 0 12 0,4 8 4 0,-4-8 0 15,8 7 0-15,-8-7 0 0,5 8 0 0,-5-8 0 16,4 7-13-16,-4-7-3 0,4 8 0 0,-4-8 0 16,4 3-25-16,-4-3-6 0,9 12-1 0,-5-12 0 15,-4 0-16-15,9 11 0 0,-9-11 0 0,4 0 0 16,4 4 35-16,1-4 3 0,-1 0 1 0,-3 0 0 16,3-4-15-16,1 4-4 0,-1-11 0 0,-4 11 0 15,5-12-12-15,-1 5-8 0,-3-1 10 0,3 1-10 16,-4-1 43-16,1 5 2 0,-1-5 1 0,-4 8 0 0,0 0-6 15,-4-8-2-15,-1 5 0 0,-3-1 0 0,-1 4-14 16,1-4-2-16,-5 4-1 0,-4 0 0 0,4 0 2 16,1 4 0-16,-1-4 0 0,0 4 0 15,5-4-47-15,-1 3-10 0,9-3-2 0,-8 4 0 16,8-4-80-16,0 0-17 0,0 0-3 0</inkml:trace>
  <inkml:trace contextRef="#ctx0" brushRef="#br0" timeOffset="97533.7">21473 2337 942 0,'0'0'20'0,"0"0"4"0,0 0-24 0,0 0 0 15,0-11 0-15,0 11 0 0,0 0 84 0,0 0 13 0,0 0 3 0,0 0 0 16,0 0-20-16,0 0-4 0,0 0-1 0,0 0 0 16,0 0-15-16,0 0-4 0,0 0 0 0,0 0 0 15,0 0 0-15,0 0-1 0,0 0 0 0,0 0 0 16,0 0-4-16,0 0-1 0,4 0 0 0,0 11 0 16,-4-7-14-16,5 3-4 0,-1 1 0 0,-4 3 0 15,4 0-14-15,-4 1-3 0,0-1-1 0,4 0 0 16,-4 4-5-16,0-3-1 0,0-5 0 0,0 5 0 15,0-5-8-15,0 4 0 0,0-11 9 0,0 12-9 16,0-12 0-16,0 0 8 0,5 3-8 0,-5-3 0 16,0 0 0-16,0 0 8 0,0 0-8 0,0 0 0 15,0 0 13-15,0 0-1 0,0 0-1 0,4-3 0 16,4-5-11-16,-3 4 10 0,-1-7-10 0,4 4 10 16,-3-5-10-16,3-3 0 0,0 4 9 0,1-4-9 15,-1 0 0-15,5 0 0 0,-4-1 0 0,3 5 0 16,-3 0 0-16,-1 0 0 0,1-1 0 0,-5 1 0 15,5 3 0-15,-1 8 9 0,-4-3-9 0,5 3 0 0,-9 0 11 16,4 11-11-16,0-7 10 0,1 7-10 16,-1 0 21-16,-4 1-1 0,4 3-1 0,0-4 0 0,1 0-19 15,-5 4 0-15,4-3 0 0,0-1 0 16,5 0-8-16,-5-3-6 0,0-1-1 0,0 5 0 16,1-8 15-16,-1 3 16 0,0-3-3 0,-4-4-1 0,4 7-12 15,-4-7 0-15,0 0 8 0,5 4-8 16,-5-4-24-16,0 0-7 0,0 0-1 0,4 0-1 15,-4 0-142-15,0 0-28 0,8-4-5 0</inkml:trace>
  <inkml:trace contextRef="#ctx0" brushRef="#br0" timeOffset="97910.83">21825 2156 1862 0,'0'0'52'0,"0"0"13"16,0 0-52-16,0 0-13 0,0 0 0 0,9 7 0 16,-9-7 51-16,4 4 7 0,4 4 2 0,-3 3 0 15,-1 0-24-15,4 1-5 0,-3-1-1 0,3 4 0 16,-4 0-7-16,1 0-2 0,3 4 0 0,-4 0 0 16,5-4-9-16,-1 4-1 0,-3 0-1 0,3-4 0 15,-4 0-10-15,5 0 0 0,-1 0 9 0,-4 0-9 16,5-4 0-16,-5 1 8 0,5-1-8 0,-1 0 0 15,-4 1 0-15,5-9 0 0,-1 5 0 0,1-8 8 16,-5 4-8-16,5 0 0 0,-5-4 0 0,4 0 8 16,-3 0 8-16,3-4 1 0,1 0 1 0,-5 4 0 15,9-11 19-15,-5-1 4 0,1 1 1 0,-1 0 0 0,5-12-18 0,-5 4-3 16,5-3-1-16,4-1 0 0,-4 4 22 16,-1-11 4-16,1 4 1 0,0 3 0 0,0-3-17 0,-5 3-3 15,1 0-1-15,-1 1 0 0,1 10-13 0,-9-7-2 0,4 8-1 16,-4 4 0-1,0 7-114-15,0 0-24 0,0 0-4 0</inkml:trace>
  <inkml:trace contextRef="#ctx1" brushRef="#br0" timeOffset="-207028.24">6137 12554 0,'0'0'16,"0"0"0,0 0-1,0 0 1</inkml:trace>
  <inkml:trace contextRef="#ctx0" brushRef="#br0" timeOffset="-123918.98">3637 4958 1579 0,'0'0'32'0,"0"0"10"0,0 0-34 0,0 0-8 0,0 0 0 0,0 0 0 15,0 0 97-15,0 0 18 0,0 0 3 0,0 0 1 16,0 0-37-16,0 0-7 0,0 0-2 0,0 0 0 15,0 0-35-15,0 0-7 16,0 0-2-16,0 0 0 0,0 0-1 16,0 0 0-16,0 0 0 0,4 11 0 0,0 1 0 0,1-1 0 15,3 4 0-15,-4 8 0 0,1-1-5 0,-1 1-2 0,4 11 0 0,-3-11 0 16,-5 3 1-16,0 4 0 0,0-3 0 0,0-1 0 16,0 4-22-16,-5-7 0 0,-3-4 0 0,8 3 0 15,0-3 0-15,-4-4 0 0,4 4 0 0,0-8 0 16,-5 1 0-16,5-1 0 0,0-11 0 0,0 0 0 15,0 0 0-15,0 0 0 0,0 0 0 0,0 0 0 16,0 0 0-16,0 0 0 0,0 0-12 0,0 0 4 16,0 0-142-16,0 0-28 0,0 0-6 15</inkml:trace>
  <inkml:trace contextRef="#ctx0" brushRef="#br0" timeOffset="-122947.61">3921 5362 1552 0,'0'0'44'0,"0"0"10"15,0 0-43-15,0 0-11 0,0 0 0 0,-4 7 0 16,4-7 104-16,0 0 20 0,0 0 3 0,0 0 1 16,0 0-52-16,0 0-9 0,0 0-3 0,0 0 0 15,0 0 0-15,0 0 0 0,0 0 0 0,0 0 0 16,0 0-51-16,0 0-13 0,0 0 0 0,0 0 0 16,0-7 54-16,0-1 8 0,0 1 2 0,4-5 0 15,-4 1-52-15,4 0-12 0,5-4 0 0,-5 0 0 0,5-4 0 16,-5 4 0-16,4-4-12 0,1-4 12 0,4 4 0 0,-1-7 9 15,-7-1 1-15,3 5 0 16,5-5 2-16,-5 1 0 0,5 0 0 0,-4-1 0 16,3 1-23-16,-3 3-4 0,-1 1-1 0,1 3 0 0,-5 4 39 0,0 3 7 15,0 1 2-15,1 3 0 0,-5 1-22 0,0 7-10 0,0 0 10 16,0 0-10-16,0 0 8 0,0 0-8 0,0 0 0 16,4 7 0-16,-4 5 26 0,4-1-1 0,0 0 0 0,-4 8 0 15,5 4-25-15,3-8 0 0,-4 8 0 0,1-5 0 16,-1 5 0-16,-4 0 0 0,4-4 0 0,0 3 0 15,-4-3-17-15,5-4-9 16,-1 4-2-16,0-8 0 0,-4 1 28 0,4-5 0 0,1 1 0 0,-5-1-8 16,0-7 8-16,0 0 0 0,4 4 0 0,-4-4-8 15,0 0 8-15,0 0 0 0,4-4 0 0,0 0 0 16,1-3 8-16,-1-1-8 0,4-3 8 0,-3 0-8 16,-1-1 0-16,0-3 8 0,0 4-8 0,1-12 0 15,3 5 0-15,-4-1 9 0,5-4-9 0,-5 0 0 16,5 5 23-16,-5 2-3 0,4-6 0 0,5 3 0 15,-5 4-20-15,-3 4 0 0,3-1 0 0,1 1 0 16,-5 7 0-16,4 0 0 0,-3 1 0 0,-5 3 0 16,4 3 0-16,4 5 0 0,-3 3 0 0,3 1 0 15,-4 3 0-15,1 4-20 0,-1 3 4 0,0 1 1 16,0-4 15-16,1 3 0 0,-1 5 0 0,0-5 0 16,0 5 9-16,1-12 5 0,-1 4 1 0,0-8 0 15,0 4-15-15,1-4 0 0,-1 4 0 0,0-7 0 16,0 0-48-16,-4-8-13 0,9 7-3 0,-9-7 0 0,0 0 52 15,0 0 12-15,0 0 0 0,4-4 0 16,0 1-156-16,1-5-29 0,-5 0-6 0</inkml:trace>
  <inkml:trace contextRef="#ctx0" brushRef="#br0" timeOffset="-122298.07">4566 4796 1231 0,'0'0'52'0,"0"0"-42"16,0 0 117-16,0 0 23 0,0 0 5 0,0 0 1 15,0 0-74-15,0 0-14 0,0 0-4 0,0 4 0 16,0 3 23-16,5 5 4 0,-1-1 1 0,-4 0 0 16,8 1-45-16,-3 3-9 0,-5 0-2 0,4 4 0 15,-4 3-28-15,0 1-8 0,4-1 0 0,-4 1 0 16,4 0 0-16,1 3 0 0,-1 1 0 0,-4-5 0 15,4 1 0-15,0-1 0 0,-4-3 0 0,5 0 0 16,-1-4 0-16,-4 0 0 0,4-3 0 0,0-1 0 16,-4-4 0-16,5 1 0 0,-1 0 0 0,-4-8 0 15,0 0 0-15,4 3 0 0,-4-3 0 0,9 0 0 16,-5 8 22-16,4-8 3 0,-8 0 1 0,5-8 0 16,-1 5 10-16,4 3 1 0,-4-8 1 0,1 0 0 15,-1 5-30-15,0-5-8 0,0 1 0 0,1-1 0 16,-1 1 52-16,0-5 10 0,0 1 2 0,1 0 0 0,7-1-52 15,-12 1-12-15,5-8 0 0,3 4 0 16,1-4 0-16,-1 4 0 0,1-4 0 0,-1 0 0 16,1 4-16-16,-5 0-5 0,4 4-2 0,1 0 0 0,-5 7 37 15,0-8 7-15,5 12 2 0,-5 0 0 0,-4 0-23 0,0 0 0 16,4 0 0-16,1 12 0 0,-1-5-9 0,-4 5-7 0,4-1 0 16,0 8-1-16,1-4 17 0,-1 4 0 0,0-4-8 15,9 4 8-15,-9-4 12 0,0 4 5 0,0-8 2 16,5 0 0-16,-5 1-67 15,0-1-12-15,1-4-4 0,3 5 0 0,-4-8 103 0,1 3 20 0,-1-3 4 0,0 3 1 16,-4-7-52-16,0 0-12 0,0 0 0 0,0 0 0 16,0 0 0-16,4-3 0 0,1-1 0 0,3 0 0 15,-4-3 0-15,-4-5-15 0,5 1 3 0,-1 0 1 16,0-4 11-16,0-4 16 0,1 0-4 0,3 4-1 16,-4-12 22-16,5 5 5 0,-1-8 1 0,1 3 0 15,4 4-11-15,-1-7-3 0,1 4 0 0,4 0 0 16,-4 3 0-16,-1 0 0 0,1 4 0 0,-4 8 0 15,-1-4-16-15,1 7-9 0,-5-3 10 0,0 7-10 16,-4 4-18-16,0 0-10 0,0 0-1 0,0 0-1 16,0 0-78-16,0 0-16 0,0 0-4 0</inkml:trace>
  <inkml:trace contextRef="#ctx0" brushRef="#br0" timeOffset="-118648.06">237 10020 959 0,'0'0'27'0,"0"0"6"0,0 0-33 0,0 0 0 0,0 0 0 0,0 0 0 16,0 0 69-16,0 0 7 15,0 0 2-15,0 0 0 0,0 0-25 0,0 0-5 0,0 0 0 0,0 0-1 16,0 0 41-16,0 0 8 0,0 0 1 0,0 0 1 16,0 0-43-16,-9 4-9 0,9-4-2 0,0 0 0 15,-4 3 19-15,4-3 3 0,-8 4 1 0,8-4 0 16,0 0-6-16,0 0-1 0,-9 0 0 0,9 0 0 16,0 0-15-16,-8 0-3 0,8 0-1 0,0 0 0 15,0 0-3-15,-9 0-1 0,9 0 0 0,0 0 0 16,-8-4-8-16,8 4-1 0,-5-7-1 0,5 7 0 15,0-8-19-15,0 8-8 0,0-7 8 0,0 7-8 16,5-4 0-16,3 0 0 0,-4-3 0 0,9 7 0 16,-4-4 0-16,-5 4 0 0,4 0 0 0,1 0 0 15,-5 0 0-15,0 0 0 0,5 4 0 0,-5-4 0 16,-4 0-9-16,4 7 9 0,1-3 0 0,-5-4 0 16,0 7 0-16,0-7-8 0,0 0 8 0,0 8 0 15,0-8 0-15,0 8 0 0,0-8 0 0,-5 7 0 16,5-7 13-16,-8 8-3 0,-1-5-1 0,9-3 0 15,-8 0-9-15,-1 0 0 0,-3 0 9 0,3 0-9 16,-4 0 18-16,5-3-1 0,4-1 0 0,4 4 0 16,0 0-4-16,0 0-1 0,-5-8 0 0,5 8 0 15,0-7-12-15,5 3 0 0,-1-4 0 0,0 1 0 16,0 3 0-16,9 4 0 0,-9-4 0 0,-4 4 0 16,0 0 0-16,9 0-8 0,-9 0 8 0,0 0 0 0,0 0 0 0,4 4 0 15,0 4 0-15,1-1 0 0,-5-7 0 0,0 8 0 0,0-1 12 16,0 5-3-16,0-12-9 0,0 0 0 15,0 0 0-15,0 11 0 0,0-11 0 0,0 0 0 0,0 0 0 16,0 0 0-16,0 0 0 0,0 0 0 0,0 0 0 0,0 0 0 31,0 0-92-31,0 0-18 0,0 0-3 0,0 0-1 16,0 0-118-16,0 0-24 0,4-11-5 0</inkml:trace>
  <inkml:trace contextRef="#ctx0" brushRef="#br0" timeOffset="-118047.45">534 9677 1409 0,'0'0'29'0,"0"0"7"16,0 0-28-16,-4-4-8 0,4 4 0 0,-5-4 0 15,5 4 103-15,-8-4 19 0,0 0 4 0,-5 4 1 16,9 4-14-16,-5 0-2 0,1 0-1 0,-1 0 0 16,5-1-37-16,-5 5-7 0,1-4-2 0,-1 3 0 15,1-3 0-15,-1 3 0 0,9-7 0 0,-8 12 0 16,4-8-51-16,-1 3-13 0,1 1 0 0,-4-1 0 16,8-7 0-16,-5 12 0 0,5-1 0 0,-4-7 0 15,4-4 19-15,0 7 1 0,0 4 0 0,0-3 0 16,0 0-20-16,0-1 0 0,4 4 8 0,1-3-8 0,-1-1 0 15,0 1 0-15,5 3 0 0,-5-3 0 0,4-1-14 16,1 1-6-16,4 0-2 0,-1-1 0 0,-3 4 22 0,4 1 0 0,-1-1 0 16,-3 0 0-16,4 1 0 0,-5-1 0 0,0 4 0 0,1-4 0 15,-5 4 0-15,-4-3 0 0,4 3 0 16,-4 0 0-16,-4 0 0 0,0 4 0 0,0-8 0 0,-1 4 0 16,-3 0 0-16,0 4 0 0,-5-7 0 0,0 3 0 15,5 0 0-15,-5-4 0 0,4 4 0 0,-3-11 0 16,3 3 0-16,1 5 0 0,8-12 0 0,0 0 0 15,0 0 47-15,-9 0 13 16,9 0 4-16,0 0 0 0,-8-8-47 0,3 4-9 0,1-7-8 0,0 0 12 16,0-1-12-16,-1-3 0 0,5 0-12 0,-4 0 12 15,8-4 11-15,-4 4 9 0,5 0 3 0,-1-7 0 16,0 3-23-16,0-4 0 0,5 0 0 0,-5 1 8 16,9-1-8-16,0-3 0 0,4-1 0 0,-5 1 0 15,5-4 0-15,9 0 0 0,-5-1 0 0,0-2 0 16,-8-1 0-16,4 3 0 0,0 1 0 0,-4 8 11 15,-5-1 1-15,-4 0 0 0,1 4 0 0,-5 8 0 16,-5 7-4-16,-3-3 0 0,-1 7 0 0,-3 4 0 16,-1-1-72-16,-4 9-14 0,8-1-3 0</inkml:trace>
  <inkml:trace contextRef="#ctx0" brushRef="#br0" timeOffset="-117042.39">840 10073 1197 0,'0'0'50'16,"0"0"-40"-16,0 0 118 0,-5 3 24 0,5-3 5 0,-8 8 1 16,4 3-47-16,4-11-10 0,-5 0-1 0,1 12-1 15,4-12-25-15,-4 3-5 0,4-3-1 0,0 0 0 16,0 0-15-16,0 0-3 0,0 0-1 0,0 0 0 16,0 0-7-16,0 0-2 0,0 0 0 0,0 0 0 15,0 0 0-15,0 0 0 0,0 0 0 0,-9-3 0 16,9-9-20-16,9 1-5 0,-9 0-1 0,4-1 0 15,5 1-6-15,-5-8-8 0,4 4 11 0,1-4-11 16,-1 0 9-16,1-3-9 0,-1-1 0 0,1 0 9 16,4-7-1-16,-5 4-8 0,1 3 12 0,-1-3-4 15,0 3 1-15,1-7 0 0,-1 4 0 0,-3 3 0 16,-1 4-9-16,0 4 12 0,5-4-12 0,-5 12 12 16,-4-5-12-16,0 12 8 0,0 0-8 0,0 0 8 15,0 0-8-15,0 0 0 0,0 0 0 0,4 12 0 16,-4-5 0-16,4 4 0 0,-4 1 0 0,5 3 0 15,-5 4 0-15,0 0 0 0,4 3 0 0,-4-7 0 16,0 4 0-16,4 0 0 0,-4-4 0 0,0 4 0 16,4-4 0-16,-4 0 0 0,0-4 0 0,0 5 0 15,0-9-8-15,0 4 8 0,0-11 0 0,0 0 0 16,0 0 0-16,0 0 0 0,0 0 0 0,0 0 0 16,0 0 0-16,0 0 0 0,0 0 0 0,0 0 0 15,0 0 0-15,5-7 0 0,-1-4-9 0,0-1 9 0,0 1 0 16,-4-4 0-16,9 0 0 0,-5-4 0 0,0 0 0 15,5 0 0-15,-1-3 0 0,1 3 0 0,-1-4 0 16,1 4 0-16,-1 0 0 0,1 0 0 0,-5 4 0 0,0 4 0 16,1 7 0-16,-5 4 0 0,0 0 0 15,0 0 0-15,0 0 12 0,12 12-3 0,-8-5-22 16,5 12-5-16,-5 4-1 0,-4 3 0 0,4 4 19 0,1-7 17 0,-1 7-3 16,-4-4-1-16,4 1-13 0,0-1 0 0,-4 4 0 15,5-7 0-15,-5 0 0 0,0-8 0 0,4 0 0 0,-4 4 0 16,0-4 0-16,0-4 0 0,4 0-13 15,0 1 4-15,1-5-21 16,-1 5-4-16,-4-12-1 0,8 0 0 0,-8 0-98 0,0 0-20 0,9 0-4 16,-5-12-1-16,5 5-106 0,-1 3-22 0</inkml:trace>
  <inkml:trace contextRef="#ctx0" brushRef="#br0" timeOffset="-116518.78">1349 9541 1660 0,'0'0'70'16,"0"0"-56"0,0 0 130-16,-4 7 25 0,-5 1 6 0,5 3 1 15,0 0-68-15,4 8-14 0,-5-4-2 0,5 8-1 16,0 0-25-16,0 3-5 0,0 4-1 0,0 4 0 16,5-11-27-16,-5 3-5 0,4 1-2 0,0-1 0 0,-4-3-17 15,4 3-9-15,1-3 10 0,-1-1-10 16,0-7 0-16,0 0 0 0,1 1 0 0,-1-5 0 15,-4 4 8-15,4-4-8 0,0 1 0 0,1-1 0 16,-5-7 0-16,0-4 8 0,4 7-8 0,-4-7 0 0,0 0 0 0,8 0 8 0,-3-7-8 0,-1 3 0 16,0 4 12-16,9-11-3 0,-9 3-1 15,0-3 0-15,5-4 2 0,-5 0 0 0,5-1 0 0,-1-2 0 16,-4-1 1-16,1-4 0 0,3 8 0 0,-4-11 0 16,1 7 3-16,3 0 1 0,-4 0 0 15,1 4 0-15,-1 7-4 0,0-3-1 0,0 0 0 0,-4 11 0 16,0 0-10-16,0 0 0 0,0 11 0 0,4 0 8 15,1-3-8-15,-5 11 0 0,4 0 0 16,0 0 0-16,0 3 0 0,-4 1 0 0,5-1 0 16,-1 1-11-16,0-4 3 0,0 4 0 0,1-5 0 0,-1-2 0 15,9-1 8-15,-9 0-13 0,0 4 5 0,5-8 8 16,-5-7-38-16,0 3 0 16,0-3 0-16,-4-4 0 0,0 0 58 0,0 0 12 0,0 0 3 0,5 0 0 15,-1-4-22-15,4-3-4 0,-3 3-1 0,3-7 0 16,1-1 12-16,-5 1 1 0,4-8 1 0,1 4 0 15,-1-4 6-15,1-4 2 0,-1 5 0 0,5-5 0 16,8-7-5-16,-4 0-1 0,0-4 0 0,0 0 0 16,4 0-6-16,1 0-2 0,-5 4 0 0,0 0 0 15,-5 7-3-15,1 12-1 0,-9-1 0 0,-4 12 0 16,0 0-144-16,-8 12-28 0</inkml:trace>
  <inkml:trace contextRef="#ctx0" brushRef="#br0" timeOffset="-110269.91">8183 11178 1181 0,'0'0'24'0,"-4"7"7"0,4-7-31 0,0 0 0 0,0 0 0 0,-9 12 0 16,9-12 90-16,0 0 12 0,0 0 2 0,0 0 1 15,-8 0 19-15,-1 0 3 0,5 0 1 0,-5 0 0 16,-3 0-52-16,3 0-9 0,1 0-3 0,-1 0 0 16,-4 3 19-16,5-3 3 0,-1 4 1 0,1 0 0 15,-5 0-35-15,5-1-6 0,-5 1-2 16,0 4 0-16,1-5 14 0,3 1 2 15,-4 4 1-15,1-4 0 0,-1-1-49 0,0 1-12 0,0 4 0 0,-4-5 0 16,5-3 0-16,-1 0 0 0,4 0 0 0,-3-3 0 16,-1 3 29-16,0-4 3 0,-4 0 1 0,0-3 0 15,5 3-1-15,-5-4-1 0,0 1 0 0,0-1 0 16,-5 1-41-16,5-5-8 0,-4 9-2 0,0-9 0 16,4 1 20-16,-4 3 0 0,0-3 0 0,-1 0 0 15,1 7 0-15,0-11 0 0,4 4 0 0,-4-1 0 16,4 1 0-16,0-4 0 0,0 4 0 0,4-5 0 15,-4 1 15-15,4-7 3 0,5 3 1 0,-5-4 0 16,0 1-19-16,1-1 0 0,3-3 0 0,1-1 0 16,-1 5-13-16,1-1-7 0,-1-7 0 0,1 7-1 15,-1-3 21-15,1 3 0 0,3 0 0 0,-3 8 0 16,4-11 0-16,-1 7 0 0,1-4 0 0,-4 5 0 16,4-5 12-16,-1 4 8 0,5-4 0 0,-4 1 1 15,0-5-36-15,0 1-7 0,4 3-2 0,-5-7 0 16,5 0 39-16,0 0 7 0,0 0 2 0,0 0 0 15,0 3-40-15,0 5-8 0,5-1-2 0,-1 8 0 16,0 0-10-16,-4 3-1 0,4 5-1 0,1 3 0 16,-1-3 38-16,-4 7 0 0,0 0 0 0,0 0 0 15,0 0 0-15,0 0 0 0,0 0 0 0,0 0 0 16,4 7-208-16,-4-7-33 0,0 0-7 0</inkml:trace>
  <inkml:trace contextRef="#ctx0" brushRef="#br0" timeOffset="-109818.7">7003 10325 1094 0,'-13'-4'46'16,"5"4"-37"0,-5 0 93-16,4 0 18 0,1 0 4 0,-1 0 1 15,1 4-32-15,8-4-6 0,-4 4-2 0,4-4 0 16,0 0-17-16,0 0-4 0,0 0-1 0,0 0 0 16,0 0-7-16,0 0 0 0,0 0-1 0,0 0 0 15,0 0-10-15,0 0-1 0,0 0-1 0,8-4 0 16,5-3 0-16,0-5 0 0,4 1 0 0,0-4 0 15,0-8-3-15,4 1 0 0,4-1 0 0,1-3 0 16,-5-1-8-16,4 1-1 0,1 0-1 0,-5 3 0 0,0 0-10 16,1-3-3-16,-5 3 0 0,0 1 0 0,-1 6-7 15,-3 1-2-15,4 0 0 0,-4 8 0 0,0-5-8 16,-1 9 0-16,1 3 9 0,4 0-9 0,-4 3 0 0,0 5 0 16,-1 3 0-16,1 1 0 0,0-1 38 0,0 0 3 15,-1 4 1-15,-3 0 0 16,-1-3-30-16,5 3-12 0,-5 0 8 0,1 8-8 0,-1-12 0 15,1 12 0-15,-1-12-12 0,1 4 12 0,-1 0-144 16,1 0-20-16,4-4-5 0</inkml:trace>
  <inkml:trace contextRef="#ctx0" brushRef="#br0" timeOffset="-109204.34">7729 10661 1782 0,'0'0'75'0,"0"0"-60"16,0 0 95-16,0-8 19 0,-5 5 4 0,5-5 1 15,0 1-43-15,0-1-9 0,0 0-2 0,0 8 0 16,0-7-21-16,0 7-5 0,0-8-1 0,0 8 0 15,0 0 4-15,0 0 1 0,0 0 0 0,0 0 0 16,0 0-30-16,0 0-7 0,0 0-1 0,0 0 0 16,0 0 4-16,0 0 0 0,5-3 0 0,-5 3 0 15,0 0 4-15,0 0 0 0,0 0 1 0,0 0 0 16,0 0-10-16,0 0-3 0,0 0 0 0,0 0 0 16,0 0-16-16,0 0 10 0,0 0-10 0,0 0 8 15,0 0-8-15,0 0 0 0,0 0 0 0,0 0 0 16,0 0-18-16,0 0-6 0,0 0 0 0,0 0-1 15,0 0-132-15,0-8-27 0,0 1-4 0</inkml:trace>
  <inkml:trace contextRef="#ctx0" brushRef="#br0" timeOffset="-108680.74">7843 10193 1337 0,'0'0'56'0,"0"-7"-44"15,0 7 100-15,0 0 21 0,0 0 4 0,0 0 1 16,0 0-55-16,0 0-11 0,0 0-3 0,0 0 0 15,0 0-10-15,0 0-3 0,0 0 0 0,0 0 0 16,0 0-12-16,0 0-2 0,0 0-1 0,0 0 0 16,0 0-8-16,5 0-1 0,3-8-1 0,0 4 0 15,-3 1 14-15,7-1 3 0,-3 0 1 0,4-3 0 16,-5-1-39-16,5 4-10 0,0 0 0 0,-5 1 0 16,5-1 0-16,0 0 0 0,-1 0 0 0,1 4 0 15,0 0 40-15,-5 0 5 0,5 4 2 0,-4 0 0 16,-1-4-22-16,-8 0-4 0,9 4-1 0,-9-4 0 15,4 11-2-15,0-3-1 0,0 3 0 0,-4 0 0 16,0 8-5-16,-4 0 0 0,0 0-1 0,0 3 0 16,-5 1 17-16,5 3 4 0,-5 1 1 0,1 3 0 15,-1-7-33-15,5-1 0 0,0-3 0 0,0 4 0 16,-1-4 0-16,5-4 0 0,0 0 0 0,0 0 0 0,5-4 0 16,-5 0 0-16,4 1 0 0,0-1 0 0,5-11 0 0,-5 11 0 0,0-7 0 15,5 0 0 1,-1 0-16-16,-4 0-11 0,5-4-1 0,-1 0-1 0,1 0 29 0,-5 0 0 0,4-4 0 15,1 0 0-15,-1 0 0 0,-3 0-12 0,-1 4 12 16,4-11-12 0,-3 0-89-16,-1-1-18 0,0 1-3 0</inkml:trace>
  <inkml:trace contextRef="#ctx0" brushRef="#br0" timeOffset="-107976.62">8378 10276 1568 0,'0'0'32'0,"0"0"9"0,0 0-33 16,0 8-8-16,0-8 0 0,4 7 0 0,-4-7 64 0,0 12 10 0,0-9 2 0,0-3 1 16,0 0-24-16,0 0-5 0,0 0 0 0,0 0-1 15,0 0 17 1,0 0 3-16,0 0 1 0,0 0 0 0,0 0-16 15,0 0-2-15,5-3-1 0,-5-9 0 0,0 1-16 16,4 0-3-16,-4-1-1 0,0-10 0 0,4 3-12 0,0-4-2 16,1-3-1-16,-1 3 0 0,4-7-14 0,-3 4 9 0,3-1-9 0,1-7 8 15,-5 4-8-15,4 0 0 0,-4 0 0 0,1 3 0 16,-1 1-21 0,4 3-7-16,-3 1 0 0,-1 7-1 0,0 3 49 0,0 5 9 0,-4 7 3 0,0 0 0 15,9 4-24-15,-1 7-8 0,1 4 0 0,-1 4 9 16,5 0 16-16,-4 0 3 0,-1-1 1 0,1 5 0 15,-1 0-29-15,5-8 0 0,-5 4 0 0,-3-1 0 16,3-2-17-16,-4-1-10 0,5-4-1 0,-5 0-1 16,0 1 29-16,-4-12 0 0,0 0 0 0,0 0 0 15,0 0 20-15,0 0 6 0,9 0 2 0,-5-8 0 16,0 4-28-16,1-7 0 0,-5 0 0 0,0-1 0 16,4-3 0-16,-4 0 0 0,0-4 0 0,0 4 0 15,0-4 19-15,0 0 11 0,-4 4 2 0,4-7 1 16,0 3-8-16,0 4-1 0,0 0-1 0,4 0 0 15,-4 3-23-15,4 5 8 0,-4 7-8 0,0 0 0 16,8 4 0-16,5-1 0 0,0 9 0 0,0-1 0 16,4 8 0-16,0-4 0 0,4 4 0 0,-4 3 0 15,4 1 0-15,-4 0-8 0,0-5 8 0,0 5 0 16,0-4 0-16,-4 0 0 0,4 0 0 0,-5 0 0 0,-3-4 0 16,4-4-15-16,-5 0 4 0,1 1 1 15,-1-5-35-15,-4-3-7 0,-4-4-2 0,0 0 0 16,0 0-107-16,-4-8-22 0,4 1-4 0</inkml:trace>
  <inkml:trace contextRef="#ctx0" brushRef="#br0" timeOffset="-107478.95">8896 9673 2296 0,'4'7'65'0,"0"1"14"0,1-1-63 0,-1 5-16 0,0-1 0 0,0 4 0 16,5 0 48-16,-5 0 8 0,0 4 0 0,5-8 1 16,-5 5 6-16,0 2 1 0,5-3 0 0,-5 1 0 15,0-1-52-15,1-4-12 0,-1 4 0 0,0-4 0 16,0-7 0-16,1 4 0 0,-1 3 0 0,-4-11 0 16,0 0 0-16,0 0 0 0,0 0 0 0,0 0 0 15,0 0 0-15,0 0 0 0,4-11 0 0,0 3 0 16,-4 4 54-16,5-7 8 0,-5-4 2 0,0 4 0 15,4-1-52-15,-4 1-12 0,0-4 0 0,4 4 0 16,-4-1 0-16,0 1 0 0,4 3 0 0,1 1 0 16,-5 7 0-16,0 0 0 0,8 7 0 0,1-7 0 15,-5 8 0-15,4 0 0 0,1 3 0 0,-5 0 0 16,4 4-48-16,1-3-13 0,-1-1-3 0,1 0 0 0,-1-3 52 16,1 3 12-16,-1-7 0 0,1 3 0 0,-1-3 0 0,1 4 0 15,-1-8 0-15,-8 0 0 0,0 0 0 16,9 0 0-16,-9 0 0 0,8 0 0 0,1-8 0 15,-9 8 0-15,4-4 0 0,0-3 0 16,5-4 30-16,-5 3 9 0,0-3 1 0,5-4 1 0,-5-1-5 16,5-2 0-16,-1-5-1 0,0 4 0 0,5-3 6 0,0-5 2 0,0 1 0 0,-5-1 0 15,5 5-7-15,-5-1 0 0,5 8-1 16,-4-8 0-16,-1 12-19 0,-4-4-3 0,5 7-1 0,-5 1 0 16,0 3-12-16,-4 4 0 0,0 0 0 0,0 0-10 15,0 0-129-15,5 8-25 16,-1 3-6-16</inkml:trace>
  <inkml:trace contextRef="#ctx0" brushRef="#br0" timeOffset="-63715.41">23128 7021 877 0,'0'0'18'0,"0"0"5"15,0 0-23-15,0 0 0 0,0 0 0 0,0 0 0 16,0 0 8-16,0 0-8 0,0 0 10 0,0 0-10 16,0 0-11-16,0 0-8 0,0 0-1 0,0 0-1 15,0 0 63-15,0 0 13 0,0 0 2 0,0 0 1 16,0 0 18-16,0 0 4 0,-4 8 1 0,4-8 0 15,-4 7-14-15,4-7-3 0,-4 8-1 0,-1-1 0 16,1 1-7-16,0 0-2 0,0-1 0 0,-1 1 0 16,-3-5 4-16,4 5 1 0,-1 3 0 0,-3-7 0 15,4 4-4-15,4-8-1 0,-9 3 0 0,9-3 0 16,0 0-12-16,0 0-2 0,0 0-1 0,0 0 0 16,0 0-11-16,0 0-3 0,0 0 0 0,0 0 0 15,0 0 7-15,0 0 0 0,4-3 1 0,5-9 0 0,-5 5-10 0,5-1-3 16,-1 1 0-16,-4-1 0 0,5 4-8 0,-5 1-3 15,5-1 0-15,-9 4 0 0,0 0-9 0,0 0 12 0,0 0-12 0,0 0 12 16,0 0-2-16,0 0 0 0,0 0 0 0,0 0 0 16,-5 7 9-16,5-7 1 0,0 0 1 0,-4 8 0 15,4-8 10-15,0 0 1 0,0 0 1 0,0 0 0 16,0 0-7-16,0 0-2 0,0 0 0 0,0 0 0 16,-8-4-13-16,-1 4-3 0,1-4-8 0,3 1 12 15,-3-5-32-15,4 4-6 0,-5-3-2 0,9 7 0 16,0 0-132-16,0 0-28 0,0 0-4 0</inkml:trace>
  <inkml:trace contextRef="#ctx0" brushRef="#br0" timeOffset="-63056.24">23570 6795 1166 0,'0'0'49'16,"0"0"-39"-16,-5-4 102 0,5 4 21 0,-4-11 4 0,0 7 1 15,4 4-10-15,-4-7-1 0,4 7-1 0,-9-4 0 16,1 4-32-16,8 0-6 0,-9-4-2 0,-3 4 0 15,-1 4-17-15,0-4-3 0,5 0-1 0,-5 4 0 16,0-1-20-16,0 1-4 0,1-4-1 0,-1 4 0 16,0 7-26-16,5-11-6 0,-5 4 0 0,0 4-8 15,0-5 16-15,5 5-3 0,-1-4-1 0,1 3 0 16,4-3-12-16,0 3 8 0,-1 5-8 0,5-5 0 16,0 1 0-16,5 3 0 0,-1-3 0 0,4 3 0 15,1 0 0-15,-1 1 0 0,9 3-8 0,-4 0 8 16,4-4 0-16,-4 8 0 0,8-8-8 0,-4 4 8 15,0 1 0-15,0-1-10 0,0 3 10 0,0-2-8 16,0-1-6-16,-5 0-1 0,-3 4 0 0,-1-8 0 16,1 4 15-16,-5 4 0 0,0-4-10 0,-4 0 10 15,-4 4 0-15,0-4 0 0,0 4 0 0,-5-4 0 16,1 4 0-16,-1-8 0 0,-3-7-9 0,-1 7 9 16,0-3 0-16,5-5 0 0,-1-3 0 0,-4 0 0 15,5 0 0-15,-1-3 0 0,-3 3 0 0,3-8 0 16,1 4 0-16,-1-7 0 0,1 0 0 0,-1 3 0 15,5 4 10-15,0-11-1 0,-1 12 0 0,1-5 0 16,8-3-1-16,-4 3 0 0,5 1 0 0,-1-1 0 16,0-3-8-16,5-1 0 0,3-3 0 0,-3 8 0 15,4-12 0-15,4 4 8 0,0-8-8 0,0 4 0 16,0 1 0-16,4-1 8 0,-4-4-8 0,0 0 0 16,0 1 12-16,-5-1-4 0,1 1 0 0,0-5 0 15,-9 4 31-15,0-3 5 0,-4 3 2 0,-4 1 0 0,0-1-17 16,0 4-3-16,-5 0-1 0,1 4 0 0,-5 4-25 0,4 4 0 15,1-1 0-15,-1 4 0 16,9 4-64-16,-8 8-14 0,4-1-3 0,-1 1-1 16,10 3-150-16,3 0-29 0</inkml:trace>
  <inkml:trace contextRef="#ctx0" brushRef="#br0" timeOffset="-62239.42">24054 7380 1530 0,'0'0'32'0,"0"0"8"0,0 0-32 0,0 0-8 0,0 0 0 0,0 0 0 16,0 0 113-16,0 0 22 0,0 0 4 0,-9-4 1 15,9 4-68-15,-4-4-14 0,4 4-2 0,-9-8-1 16,5 5-16-16,0-5-3 0,0 4-1 0,-1-3 0 16,1-1 1-16,0 1 0 15,4 3 0-15,0-7 0 0,0 3-10 0,0-7-2 16,0 4 0-16,4-1 0 0,0-6-14 0,-4-1-10 0,5 4 12 0,-1-4-12 16,4 0 12-16,-3 4-12 0,3-8 12 0,-4 1-12 15,5-1 19-15,-1 0-3 0,-3-3-1 0,3 0 0 16,1 7 16-16,3-12 3 0,-3 9 1 0,-1-5 0 15,1 9-35-15,-1-5 0 0,1 8 0 0,-1 0 0 16,-4 3 0-16,1 5 0 0,-5 7 0 0,0 0 0 16,0 0 0-16,4 11 0 0,-4 4 0 0,4 4 0 15,-4 0 0-15,0 0 0 0,-4 4 0 16,4-1 0-16,0 1 0 0,-4-1 0 0,4 1 0 0,0 0 0 16,0-4 0-16,0-1 0 0,0 1 0 0,0-7 0 15,0 3 0-15,0 4 0 0,0-8 0 0,0-4 0 16,4 1 0-16,-4-1 0 0,0-7 0 0,0 0 0 15,0 0 0-15,0 0 0 0,0 0 0 0,8 0 0 16,-3-3 13-16,3-1-4 0,1-4-1 0,-5 1 0 16,4-4-8-16,1-1 8 0,-1 1-8 0,1-12 8 15,4 8 0-15,-5-4 0 0,5-3 0 0,0-1 0 16,-1 0-8-16,1 1 8 0,4-5-8 0,-4 5 8 16,-1-1-8-16,-3 0 0 0,4 5 0 0,-5 3 0 15,1-1 0-15,-1 9 0 0,-4 3 0 0,5-3 0 16,-9 7 0-16,4 7 0 0,0 4 0 0,-4 1 0 0,5 3 8 15,-1 4 0-15,0 3 0 0,0 1 0 0,-4 3-8 0,5-3 0 16,-1 0 0-16,4 3 0 0,-3-3 0 0,3-1 0 0,1-3 0 16,-1 0 0-16,1 0 0 0,-1 4-11 0,1-8 3 15,-1 3 0-15,1-2-4 0,-1-1 0 0,0-4 0 16,1 4 0 0,-5-7-25-16,0 3-6 0,1-4-1 0,3-3 0 0,-4 4-83 15,5-8-17-15,-5 0-3 0</inkml:trace>
  <inkml:trace contextRef="#ctx0" brushRef="#br0" timeOffset="-61688.5">24788 6889 1469 0,'0'0'30'0,"0"0"9"0,0 0-31 0,0 0-8 0,0 0 0 0,0 0 0 15,0 0 96-15,0 0 19 0,0 0 3 0,0 12 1 16,0-5-50-16,0 1-9 0,0-1-3 0,0 5 0 15,0-1-17-15,0 0-3 0,4 0-1 0,-4 8 0 16,4-7-6-16,-4 7-2 0,5-4 0 0,-1 3 0 16,0 1-16-16,0 0-3 0,1 0-1 0,-1 0 0 15,0 4-8-15,-4-8 8 0,4 3-8 0,1 1 8 16,-1 0-8-16,0 0 12 0,0 0-12 0,-4 0 12 16,5-8 1-16,-1 0 1 0,0 1 0 0,0-5 0 15,1-3 21-15,-5-4 4 0,0 0 1 0,0 0 0 0,8 0-20 16,-4 0-3-16,5-8-1 0,-5 5 0 0,5-9 20 15,-1 1 3-15,-4 0 1 0,5-8 0 0,-5 0-13 16,4 4-3-16,-3-4 0 0,3 0 0 0,-4 0-12 16,1 4-4-16,3 0 0 0,-4-7 0 15,1 10 20-15,-1-7 3 0,0 8 1 0,0 0 0 0,-4 7-32 16,0 4 0-16,0 0 0 0,0 0 0 0,0 0 0 0,0 8 0 0,0-1 0 16,0 4 0-1,0 8-20-15,0-7-9 0,0-1-3 0,0 4 0 0,5 4 20 0,-5-8 3 0,0 8 1 16,4-4 0-16,0 0-4 0,0 4 0 0,1-4 0 0,-1 0 0 15,0-3 12-15,5-1-8 0,-5 0 8 0,4-3-8 16,1-1 8-16,-5-3 0 0,5 0 0 0,-1-4 0 16,-4 0 28-16,5-4 7 0,-5 0 1 0,0-3 1 15,5-1-14-15,-5-3-3 0,5-4-1 0,-1 3 0 16,0-10 9-16,1-1 3 0,-1 4 0 0,5-7 0 16,4 3 11-16,0-3 2 0,0-4 1 0,4 0 0 15,-4-1-26-15,-4 1-6 0,4 0-1 0,-4 0 0 16,-5 3-12-16,1 1 11 0,-1 3-11 0,-3 1 10 15,-5 3-22-15,4 4-4 0,-4 4 0 0,-4-1-1 16,4 12-150-16,-9 0-29 0</inkml:trace>
  <inkml:trace contextRef="#ctx0" brushRef="#br0" timeOffset="-60888.03">19771 9545 1451 0,'0'0'30'0,"0"0"7"0,0-4-29 0,0 4-8 0,0 0 0 0,0 0 0 16,0 0 96-16,0-8 17 0,0 8 4 0,0 0 1 16,0 0-27-16,0 0-6 0,0 0-1 0,0 0 0 15,0 0-30-15,0 0-6 0,-5 12-2 0,1-1 0 16,4 0-6-16,-4 8 0 0,4-4-1 0,4 4 0 15,-4 4-15-15,0-5-2 0,4 9-1 0,1-1 0 16,-5 8-5-16,4-11 0 0,0 7-1 0,-4 0 0 16,4 0 0-16,1 8 0 0,-5-12 0 0,4 12 0 15,-4-4 3-15,0 4 1 0,0 0 0 16,0 7 0-16,-4 0-4 0,-1 4-1 0,5-4 0 16,-4 4 0-16,0 0-14 0,0-3 8 0,-1-5-8 0,1 1 0 15,0-1 0-15,0 4 8 0,4-11-8 0,-4 8 0 16,-1-1 0-16,1-3 0 0,0 4 0 0,0-1 0 15,-1 1 0-15,5-9 0 0,-4-6 8 0,0 3-8 16,4-4 0-16,-4-3 0 0,-1 0 0 0,1-1 0 16,0-7-10-16,0 1-5 0,-5-1-1 0,5-4 0 15,0 0-35-15,-5-3-7 0,5-1-2 0,-5-3 0 16,5 0-171-16,-4 0-34 0</inkml:trace>
  <inkml:trace contextRef="#ctx0" brushRef="#br0" timeOffset="-60562.9">19567 10642 1792 0,'-4'-7'51'0,"0"-1"10"0,-5 0-49 0,5 1-12 0,0-1 0 0,4 8 0 16,-9-3 124-16,5-1 21 0,4 4 5 0,-9-4 1 16,9 4-67-16,-8 0-12 0,8 0-4 0,0 0 0 15,-9 8-36-15,5 3-8 0,0 0-2 0,4 4 0 16,0 4 19-16,4 4 4 0,0-1 1 0,5 9 0 15,-1-5-10-15,1 12-3 0,4-4 0 0,-5 7 0 16,5-11-33-16,4 4 0 0,-5-4 0 0,5 4 0 16,0-11 0-16,-4 0-16 0,4-1 2 15,0 1 0-15,-4-8 14 0,0 4 0 0,4-4 0 0,-5-4 0 16,5 1 16-16,0-9-1 0,0 5 0 0,0-8 0 16,0 0 28-16,0 0 5 0,0-11 2 0,0 3 0 15,0-3-31-15,-4-4-7 0,4-4 0 0,-4 0-1 16,-1 0-11-16,1 0 0 0,-4 0 0 0,-1-3 0 15,0-1 0-15,-3 4 0 0,-1-3 0 0,0 3 0 16,0 0-100-16,1 0-23 0,-5 4-4 0</inkml:trace>
  <inkml:trace contextRef="#ctx0" brushRef="#br0" timeOffset="-60188.9">20174 10604 2684 0,'0'0'76'0,"0"0"16"0,0 0-73 0,0 0-19 0,0 0 0 0,0 0 0 16,0 0 84-16,0 0 12 0,0 0 4 0,0 0 0 15,0 0-74-15,0 0-14 0,0 0-4 0,0 0 0 16,0 0-8-16,-4 12 0 0,4-12 0 0,0 0 0 15,0 0-32-15,0 0-6 0,0 0-1 0,0 0 0 16,0 0-134-16,0 0-27 0,0 0-6 0</inkml:trace>
  <inkml:trace contextRef="#ctx0" brushRef="#br0" timeOffset="-59782.91">20365 10212 2377 0,'0'0'49'0,"0"0"13"0,4 0-50 0,5 0-12 0,-1 0 0 0,-4 0 0 16,5 0 68-16,-1-7 12 0,1 7 1 0,-1-4 1 15,1 4-25-15,4 0-5 0,-5-4 0 0,5 4-1 16,-5 0-12-16,1 0-3 0,4-4 0 0,-5 4 0 16,5 4-7-16,-5-4-1 0,1 4-1 0,-1 7 0 15,1-11-10-15,-5 11-1 0,0-7-1 0,0 8 0 16,1 6-4-16,-5-3-1 0,0 1 0 0,0 2 0 15,-5 5-10-15,-3 0 12 0,0 3-12 16,-5 4 12-16,4-7-12 0,-8 3 0 16,5 1 0-16,-5 3 8 0,0-8-8 0,0 5 0 0,-5-1 0 15,5-3 0-15,0 0-9 0,5-1 9 16,3 1-12-16,-3-1 12 0,7-3 0 0,-3-4 0 0,8 0 0 0,0-3 0 16,4-1 0-16,0 0 0 0,5-3 0 0,3-1 0 15,1-3 0-15,0-4 20 0,8 0-2 0,-4 0-1 16,0-4 7-16,0 1 2 0,0-5 0 0,0 4 0 15,0-7-26-15,0 4 0 0,0-5 0 0,-4 5 0 16,4-5-26-16,-5 5-10 0,1-1-3 0,4 1 0 16,-4-5-91-16,0 9-18 0,-1-5-4 0,1 4-1 15,4-7-114-15,-4 3-22 0</inkml:trace>
  <inkml:trace contextRef="#ctx0" brushRef="#br0" timeOffset="-59197.54">21010 10638 1926 0,'-4'12'81'0,"-5"-5"-65"16,1 4 90-16,4 1 18 0,-5-5 3 0,1 5 1 16,-1-1-84-16,5 0-16 0,-4-7-3 0,3 7-1 15,1-7 7-15,4-4 1 0,0 0 0 0,0 0 0 16,0 0 3-16,0 0 1 0,0 0 0 0,0 0 0 15,0 0 12-15,0 0 4 0,0 0 0 0,0 0 0 16,0-7-10-16,4-1-2 0,1 4 0 0,-1-7 0 16,4 0-32-16,1-1-8 0,-1-7 0 0,1 1 0 15,3-1 0-15,1 0 0 0,0-4 0 0,0-3 0 16,4 3 0-16,-5-3 0 0,1-1 0 16,0 1 0-16,0 3 0 0,-1 5 0 0,-3-13 0 15,4 16 0-15,-5 4 0 0,-4-4 0 0,5 7 0 0,-9 8 0 16,0 0 0-16,0 0 0 0,4 8 0 0,-4 7 0 15,4-4 0-15,-4 4 0 0,0 4 0 0,0-7 0 16,0 3 0-16,0 4 0 0,0-4 0 0,0 0 0 16,0 0 0-16,0-4 0 0,0 4 0 0,4-4 0 15,-4 1 0-15,5-12 0 0,-5 0 0 0,4 11 0 16,-4-11 0-16,8 0 0 0,1 0 0 0,-5 0 0 16,5-7 0-16,3 3 0 0,-3-8 0 0,4 1 0 15,-1 0 0-15,1 0 0 0,0-5 0 0,4 1 0 16,-4-3 0-16,-1-1 0 0,5-4 0 0,-4 0 0 15,0 8 0-15,-1-7 0 0,-3 3 0 0,-1 4 0 16,5 0 0-16,-9 7 0 0,1 1 0 0,-5 7 0 0,0 0 0 16,0 0 0-16,4 7 0 0,-4 8 0 0,4 0 0 0,-4 4 0 15,-4 0 0-15,4 4 0 0,-4-8 8 16,4 4-8-16,-5-1 12 0,5 5-4 0,-4-4-8 0,4-4 0 0,0 4 0 16,0-4 0-16,0 4 0 0,0-8-9 0,0 0 0 0,0-7 0 31,4 8-18-31,-4-12-3 0,0 7-1 0,0-7 0 0,0 0 9 15,0 0 2-15,0 0 0 0,0 0 0 16,0 0-92-16,0 0-17 0,0 0-4 0</inkml:trace>
  <inkml:trace contextRef="#ctx0" brushRef="#br0" timeOffset="-58777.6">21630 10261 1796 0,'13'-22'80'0,"-5"6"16"0,-4-2-77 0,5 2-19 0,-5 9 0 0,-4 7 0 15,0 0 122-15,0 0 21 0,0 0 4 0,-4 7 1 16,0 5-68-16,-1 3-12 0,-3 4-4 0,4 3 0 15,-1-7-31-15,1 8-6 0,0 3-2 0,4 1 0 16,-4-1 2-16,4-3 0 0,0 0 0 0,0-5 0 16,0 1-19-16,0 4-8 0,4-4 8 0,-4 0-8 15,4-1 0-15,0-2 0 0,1 2 0 0,-1-10 0 16,0 3 0-16,0 1 0 0,1-9 0 0,3 5 0 16,-8-8 0-16,4 4 0 0,5-1 0 0,-1-3 0 15,-3 0 16-15,3-3 5 0,1-5 1 0,-5 1 0 16,4-5 14-16,1 1 4 0,-1 3 0 0,1-3 0 15,-1-8-29-15,1 8-11 0,-1 0 8 0,1 3-8 16,-1 1 0-16,-4 7 0 0,-4 0 0 0,0 0 0 16,9 3 0-16,-5 5 0 0,-4 3 0 0,4 0 0 15,1-7-8-15,-5 8 8 0,0-5 0 0,4 4 0 16,0-3-11-16,0 3 3 0,1-3 0 0,3-4 0 16,1 3 8-16,-5-3 0 0,9 0 0 0,-5-4 0 0,1 0 11 15,-1 0 1-15,1-8 0 0,-1 1 0 0,1 3 37 0,-1-7 8 16,5 3 2-16,-1 0 0 0,1-10-3 0,0 2-1 0,0-2 0 15,4-1 0-15,-5 0-23 0,1-4-5 0,0 1-1 16,-5-5 0-16,5 5-14 0,0-12-4 0,-5 3 0 0,5 5 0 16,-4 7-22-16,-1 4-5 0,-4 0-1 0,5 8 0 15,-1 3-81 1,-3-4-17-16,3 8-3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5C0711B-7B81-4D77-A8BF-7F550FFD9CE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C577256-AE0C-4D07-BAD5-2265EF34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73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0164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25373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DA31-FE19-4972-885B-6EE55EB70CE2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66E9-BA45-4A06-B948-5B83DF5C71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45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5" y="66546"/>
            <a:ext cx="8020828" cy="5959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32" y="876171"/>
            <a:ext cx="8284418" cy="5300792"/>
          </a:xfrm>
          <a:prstGeom prst="rect">
            <a:avLst/>
          </a:prstGeom>
        </p:spPr>
        <p:txBody>
          <a:bodyPr/>
          <a:lstStyle>
            <a:lvl1pPr marL="285744" indent="-239707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baseline="0">
                <a:latin typeface="Calibri Light" panose="020F0302020204030204" pitchFamily="34" charset="0"/>
              </a:defRPr>
            </a:lvl1pPr>
            <a:lvl2pPr marL="628635" indent="-285744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baseline="0">
                <a:latin typeface="Calibri Light" panose="020F0302020204030204" pitchFamily="34" charset="0"/>
              </a:defRPr>
            </a:lvl2pPr>
            <a:lvl3pPr marL="971526" indent="-228594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baseline="0">
                <a:latin typeface="Calibri Light" panose="020F030202020403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FB68-34C5-45EC-B365-E5ECCA4EDAF7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66E9-BA45-4A06-B948-5B83DF5C71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815" y="548173"/>
            <a:ext cx="83835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48" b="63593"/>
          <a:stretch/>
        </p:blipFill>
        <p:spPr>
          <a:xfrm>
            <a:off x="8654348" y="117617"/>
            <a:ext cx="330369" cy="4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9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5" y="66546"/>
            <a:ext cx="8020828" cy="5959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32" y="876171"/>
            <a:ext cx="3325068" cy="5300792"/>
          </a:xfrm>
          <a:prstGeom prst="rect">
            <a:avLst/>
          </a:prstGeom>
        </p:spPr>
        <p:txBody>
          <a:bodyPr/>
          <a:lstStyle>
            <a:lvl1pPr marL="285744" indent="-239707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400" baseline="0">
                <a:latin typeface="Calibri Light" panose="020F0302020204030204" pitchFamily="34" charset="0"/>
              </a:defRPr>
            </a:lvl1pPr>
            <a:lvl2pPr marL="628635" indent="-285744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200" baseline="0">
                <a:latin typeface="Calibri Light" panose="020F0302020204030204" pitchFamily="34" charset="0"/>
              </a:defRPr>
            </a:lvl2pPr>
            <a:lvl3pPr marL="971526" indent="-228594">
              <a:lnSpc>
                <a:spcPct val="8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baseline="0">
                <a:latin typeface="Calibri Light" panose="020F030202020403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8069-5997-41CE-84DC-763206BA9550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66E9-BA45-4A06-B948-5B83DF5C71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815" y="548173"/>
            <a:ext cx="83835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48" b="63593"/>
          <a:stretch/>
        </p:blipFill>
        <p:spPr>
          <a:xfrm>
            <a:off x="8654348" y="117617"/>
            <a:ext cx="330369" cy="4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5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5" y="66546"/>
            <a:ext cx="8020828" cy="5959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6C0B-290B-4925-987C-8DA86E7234E3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66E9-BA45-4A06-B948-5B83DF5C71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815" y="548173"/>
            <a:ext cx="83835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48" b="63593"/>
          <a:stretch/>
        </p:blipFill>
        <p:spPr>
          <a:xfrm>
            <a:off x="8654348" y="117617"/>
            <a:ext cx="330369" cy="43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9C559-CBF1-4B4C-8FA8-B2BCE4317A47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5397"/>
            <a:ext cx="7772400" cy="100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1"/>
          </p:nvPr>
        </p:nvSpPr>
        <p:spPr>
          <a:xfrm>
            <a:off x="4895983" y="1539438"/>
            <a:ext cx="3749040" cy="4617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2"/>
          </p:nvPr>
        </p:nvSpPr>
        <p:spPr>
          <a:xfrm>
            <a:off x="538714" y="1539438"/>
            <a:ext cx="3749040" cy="4617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8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010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825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imark_bold">
            <a:extLst>
              <a:ext uri="{FF2B5EF4-FFF2-40B4-BE49-F238E27FC236}">
                <a16:creationId xmlns="" xmlns:a16="http://schemas.microsoft.com/office/drawing/2014/main" id="{78D5679E-4212-42D9-B23D-1BEBB3C0F5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00013"/>
            <a:ext cx="5746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AE0F9D6-FD6B-4087-B496-6BD255600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D3FA5-9F05-418C-B0B6-C21D2384A802}" type="datetime1">
              <a:rPr lang="en-US" altLang="en-US"/>
              <a:pPr/>
              <a:t>3/10/2020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B489C4A-692D-47DA-8579-80A810E4E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2A6A314-DC9C-4F53-834F-7BA41218D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F3E3C-4471-4C3E-97C1-AF09891909FD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3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452D-6223-489C-A46A-3CBAF8826CB2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66E9-BA45-4A06-B948-5B83DF5C7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3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6" r:id="rId6"/>
    <p:sldLayoutId id="214748365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77" y="1915087"/>
            <a:ext cx="7864753" cy="416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85" y="76200"/>
            <a:ext cx="8962630" cy="1066800"/>
          </a:xfrm>
        </p:spPr>
        <p:txBody>
          <a:bodyPr/>
          <a:lstStyle/>
          <a:p>
            <a:r>
              <a:rPr lang="en-US" sz="4000" dirty="0"/>
              <a:t>Doubly-Fed Induction Generator (DFIG)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16268" y="5728225"/>
            <a:ext cx="2456033" cy="46097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7" idx="1"/>
            <a:endCxn id="4" idx="3"/>
          </p:cNvCxnSpPr>
          <p:nvPr/>
        </p:nvCxnSpPr>
        <p:spPr bwMode="auto">
          <a:xfrm flipH="1" flipV="1">
            <a:off x="5772301" y="5958714"/>
            <a:ext cx="649905" cy="38630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22206" y="6083406"/>
            <a:ext cx="20328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Key feature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255" y="5471286"/>
            <a:ext cx="256847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Variable voltage and variable frequency ac currents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 bwMode="auto">
          <a:xfrm flipV="1">
            <a:off x="1450494" y="4792133"/>
            <a:ext cx="700039" cy="67915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90685" y="1027755"/>
            <a:ext cx="21386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Grid-synchronized ac currents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 bwMode="auto">
          <a:xfrm>
            <a:off x="2229323" y="1381698"/>
            <a:ext cx="665017" cy="106677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05362" y="5161447"/>
            <a:ext cx="21386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Grid-synchronized ac currents</a:t>
            </a: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 bwMode="auto">
          <a:xfrm flipH="1" flipV="1">
            <a:off x="6922235" y="4617342"/>
            <a:ext cx="1152446" cy="54410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7821200" y="1348820"/>
            <a:ext cx="1267691" cy="36988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bg2"/>
                </a:solidFill>
              </a:rPr>
              <a:t>Figure 7.12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="" xmlns:a16="http://schemas.microsoft.com/office/drawing/2014/main" id="{C3D79B6D-DA4A-4127-847C-B511D8FD2927}"/>
                  </a:ext>
                </a:extLst>
              </p14:cNvPr>
              <p14:cNvContentPartPr/>
              <p14:nvPr/>
            </p14:nvContentPartPr>
            <p14:xfrm>
              <a:off x="28800" y="541080"/>
              <a:ext cx="9087840" cy="4208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C3D79B6D-DA4A-4127-847C-B511D8FD29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00" y="533880"/>
                <a:ext cx="9115560" cy="422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263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22329A04-ED78-410F-9C75-C86B43AB9BB1}" vid="{E4756914-7749-4227-887D-8EDF6C34E9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55910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Doubly-Fed Induction Generator (DFIG)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Pilawa_Group</cp:lastModifiedBy>
  <cp:revision>1225</cp:revision>
  <cp:lastPrinted>2014-10-02T01:53:20Z</cp:lastPrinted>
  <dcterms:created xsi:type="dcterms:W3CDTF">2014-01-12T18:38:16Z</dcterms:created>
  <dcterms:modified xsi:type="dcterms:W3CDTF">2020-03-10T16:25:39Z</dcterms:modified>
</cp:coreProperties>
</file>